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2"/>
    <p:sldMasterId id="2147483666" r:id="rId3"/>
    <p:sldMasterId id="2147483689"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76" r:id="rId17"/>
    <p:sldId id="269" r:id="rId18"/>
    <p:sldId id="270" r:id="rId19"/>
    <p:sldId id="277" r:id="rId20"/>
    <p:sldId id="272" r:id="rId21"/>
    <p:sldId id="273" r:id="rId22"/>
    <p:sldId id="274" r:id="rId23"/>
    <p:sldId id="275" r:id="rId24"/>
  </p:sldIdLst>
  <p:sldSz cx="12192000" cy="8623300"/>
  <p:notesSz cx="6858000" cy="9144000"/>
  <p:embeddedFontLst>
    <p:embeddedFont>
      <p:font typeface="Calibri" panose="020F0502020204030204" pitchFamily="34" charset="0"/>
      <p:regular r:id="rId26"/>
      <p:bold r:id="rId27"/>
      <p:italic r:id="rId28"/>
      <p:boldItalic r:id="rId29"/>
    </p:embeddedFont>
    <p:embeddedFont>
      <p:font typeface="Helvetica Neue" panose="020B0604020202020204"/>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c8NGF188W9VgQyRcyvWm2D8gCm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bb, Lucy" initials="" lastIdx="1" clrIdx="0"/>
  <p:cmAuthor id="1" name="Anonymous" initials="" lastIdx="1" clrIdx="1"/>
  <p:cmAuthor id="2" name="Alex Bigham" initials="" lastIdx="1" clrIdx="2"/>
  <p:cmAuthor id="3" name="McDiarmid F (Fiona)" initials="MF(" lastIdx="1" clrIdx="3">
    <p:extLst>
      <p:ext uri="{19B8F6BF-5375-455C-9EA6-DF929625EA0E}">
        <p15:presenceInfo xmlns:p15="http://schemas.microsoft.com/office/powerpoint/2012/main" userId="S-1-5-21-765483983-692928010-316617838-19466" providerId="AD"/>
      </p:ext>
    </p:extLst>
  </p:cmAuthor>
  <p:cmAuthor id="4" name="Drought A (Andrew)" initials="DA(" lastIdx="19" clrIdx="4">
    <p:extLst>
      <p:ext uri="{19B8F6BF-5375-455C-9EA6-DF929625EA0E}">
        <p15:presenceInfo xmlns:p15="http://schemas.microsoft.com/office/powerpoint/2012/main" userId="S-1-5-21-765483983-692928010-316617838-3048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11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30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slide" Target="slides/slide17.xml"/><Relationship Id="rId34"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b5fd66c0e3_1_164:notes"/>
          <p:cNvSpPr>
            <a:spLocks noGrp="1" noRot="1" noChangeAspect="1"/>
          </p:cNvSpPr>
          <p:nvPr>
            <p:ph type="sldImg" idx="2"/>
          </p:nvPr>
        </p:nvSpPr>
        <p:spPr>
          <a:xfrm>
            <a:off x="1006475" y="685800"/>
            <a:ext cx="48450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2" name="Google Shape;412;gb5fd66c0e3_1_16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ae0b5e32f9_9_374:notes"/>
          <p:cNvSpPr>
            <a:spLocks noGrp="1" noRot="1" noChangeAspect="1"/>
          </p:cNvSpPr>
          <p:nvPr>
            <p:ph type="sldImg" idx="2"/>
          </p:nvPr>
        </p:nvSpPr>
        <p:spPr>
          <a:xfrm>
            <a:off x="1006475" y="685800"/>
            <a:ext cx="48450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7" name="Google Shape;577;gae0b5e32f9_9_37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13:notes"/>
          <p:cNvSpPr>
            <a:spLocks noGrp="1" noRot="1" noChangeAspect="1"/>
          </p:cNvSpPr>
          <p:nvPr>
            <p:ph type="sldImg" idx="2"/>
          </p:nvPr>
        </p:nvSpPr>
        <p:spPr>
          <a:xfrm>
            <a:off x="1006475" y="685800"/>
            <a:ext cx="48450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3" name="Google Shape;593;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ae0b5e32f9_9_438:notes"/>
          <p:cNvSpPr>
            <a:spLocks noGrp="1" noRot="1" noChangeAspect="1"/>
          </p:cNvSpPr>
          <p:nvPr>
            <p:ph type="sldImg" idx="2"/>
          </p:nvPr>
        </p:nvSpPr>
        <p:spPr>
          <a:xfrm>
            <a:off x="1006475" y="685800"/>
            <a:ext cx="48450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6" name="Google Shape;616;gae0b5e32f9_9_43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ae0b5e32f9_9_352:notes"/>
          <p:cNvSpPr>
            <a:spLocks noGrp="1" noRot="1" noChangeAspect="1"/>
          </p:cNvSpPr>
          <p:nvPr>
            <p:ph type="sldImg" idx="2"/>
          </p:nvPr>
        </p:nvSpPr>
        <p:spPr>
          <a:xfrm>
            <a:off x="1006475" y="685800"/>
            <a:ext cx="48450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8" name="Google Shape;628;gae0b5e32f9_9_35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375645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10:notes"/>
          <p:cNvSpPr>
            <a:spLocks noGrp="1" noRot="1" noChangeAspect="1"/>
          </p:cNvSpPr>
          <p:nvPr>
            <p:ph type="sldImg" idx="2"/>
          </p:nvPr>
        </p:nvSpPr>
        <p:spPr>
          <a:xfrm>
            <a:off x="1006475" y="685800"/>
            <a:ext cx="48450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2" name="Google Shape;642;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ae0b5e32f9_9_414:notes"/>
          <p:cNvSpPr>
            <a:spLocks noGrp="1" noRot="1" noChangeAspect="1"/>
          </p:cNvSpPr>
          <p:nvPr>
            <p:ph type="sldImg" idx="2"/>
          </p:nvPr>
        </p:nvSpPr>
        <p:spPr>
          <a:xfrm>
            <a:off x="1006475" y="685800"/>
            <a:ext cx="48450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1" name="Google Shape;661;gae0b5e32f9_9_4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ae0b5e32f9_9_414:notes"/>
          <p:cNvSpPr>
            <a:spLocks noGrp="1" noRot="1" noChangeAspect="1"/>
          </p:cNvSpPr>
          <p:nvPr>
            <p:ph type="sldImg" idx="2"/>
          </p:nvPr>
        </p:nvSpPr>
        <p:spPr>
          <a:xfrm>
            <a:off x="1006475" y="685800"/>
            <a:ext cx="48450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1" name="Google Shape;661;gae0b5e32f9_9_4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842079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1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5" name="Google Shape;685;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ae0b5e32f9_9_389:notes"/>
          <p:cNvSpPr>
            <a:spLocks noGrp="1" noRot="1" noChangeAspect="1"/>
          </p:cNvSpPr>
          <p:nvPr>
            <p:ph type="sldImg" idx="2"/>
          </p:nvPr>
        </p:nvSpPr>
        <p:spPr>
          <a:xfrm>
            <a:off x="1006475" y="685800"/>
            <a:ext cx="48450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8" name="Google Shape;698;gae0b5e32f9_9_38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ae0b5e32f9_9_399:notes"/>
          <p:cNvSpPr>
            <a:spLocks noGrp="1" noRot="1" noChangeAspect="1"/>
          </p:cNvSpPr>
          <p:nvPr>
            <p:ph type="sldImg" idx="2"/>
          </p:nvPr>
        </p:nvSpPr>
        <p:spPr>
          <a:xfrm>
            <a:off x="1006475" y="685800"/>
            <a:ext cx="48450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9" name="Google Shape;709;gae0b5e32f9_9_39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notes"/>
          <p:cNvSpPr>
            <a:spLocks noGrp="1" noRot="1" noChangeAspect="1"/>
          </p:cNvSpPr>
          <p:nvPr>
            <p:ph type="sldImg" idx="2"/>
          </p:nvPr>
        </p:nvSpPr>
        <p:spPr>
          <a:xfrm>
            <a:off x="1006475" y="685800"/>
            <a:ext cx="48450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1" name="Google Shape;421;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2" name="Google Shape;722;p20:notes"/>
          <p:cNvSpPr>
            <a:spLocks noGrp="1" noRot="1" noChangeAspect="1"/>
          </p:cNvSpPr>
          <p:nvPr>
            <p:ph type="sldImg" idx="2"/>
          </p:nvPr>
        </p:nvSpPr>
        <p:spPr>
          <a:xfrm>
            <a:off x="1006475" y="685800"/>
            <a:ext cx="48450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ae0b5e32f9_9_313:notes"/>
          <p:cNvSpPr>
            <a:spLocks noGrp="1" noRot="1" noChangeAspect="1"/>
          </p:cNvSpPr>
          <p:nvPr>
            <p:ph type="sldImg" idx="2"/>
          </p:nvPr>
        </p:nvSpPr>
        <p:spPr>
          <a:xfrm>
            <a:off x="1006475" y="685800"/>
            <a:ext cx="48450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8" name="Google Shape;428;gae0b5e32f9_9_3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3" name="Google Shape;443;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800"/>
              <a:buFont typeface="Calibri"/>
              <a:buNone/>
            </a:pPr>
            <a:r>
              <a:rPr lang="en-GB" sz="1800">
                <a:latin typeface="Calibri"/>
                <a:ea typeface="Calibri"/>
                <a:cs typeface="Calibri"/>
                <a:sym typeface="Calibri"/>
              </a:rPr>
              <a:t>Slid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p5: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7: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8" name="Google Shape;518;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6:notes"/>
          <p:cNvSpPr>
            <a:spLocks noGrp="1" noRot="1" noChangeAspect="1"/>
          </p:cNvSpPr>
          <p:nvPr>
            <p:ph type="sldImg" idx="2"/>
          </p:nvPr>
        </p:nvSpPr>
        <p:spPr>
          <a:xfrm>
            <a:off x="1006475" y="685800"/>
            <a:ext cx="48450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1" name="Google Shape;541;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9: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2" name="Google Shape;552;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8:notes"/>
          <p:cNvSpPr>
            <a:spLocks noGrp="1" noRot="1" noChangeAspect="1"/>
          </p:cNvSpPr>
          <p:nvPr>
            <p:ph type="sldImg" idx="2"/>
          </p:nvPr>
        </p:nvSpPr>
        <p:spPr>
          <a:xfrm>
            <a:off x="1006475" y="685800"/>
            <a:ext cx="48450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5" name="Google Shape;565;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3"/>
        <p:cNvGrpSpPr/>
        <p:nvPr/>
      </p:nvGrpSpPr>
      <p:grpSpPr>
        <a:xfrm>
          <a:off x="0" y="0"/>
          <a:ext cx="0" cy="0"/>
          <a:chOff x="0" y="0"/>
          <a:chExt cx="0" cy="0"/>
        </a:xfrm>
      </p:grpSpPr>
      <p:sp>
        <p:nvSpPr>
          <p:cNvPr id="14" name="Google Shape;14;gb54ec63be7_5_1562"/>
          <p:cNvSpPr/>
          <p:nvPr/>
        </p:nvSpPr>
        <p:spPr>
          <a:xfrm>
            <a:off x="-16351" y="-4604"/>
            <a:ext cx="12224700" cy="8632500"/>
          </a:xfrm>
          <a:prstGeom prst="rect">
            <a:avLst/>
          </a:prstGeom>
          <a:solidFill>
            <a:srgbClr val="6B11A5"/>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425563"/>
              </a:buClr>
              <a:buSzPts val="1700"/>
              <a:buFont typeface="Arial"/>
              <a:buNone/>
            </a:pPr>
            <a:endParaRPr sz="1700" b="0" i="0" u="none" strike="noStrike" cap="none">
              <a:solidFill>
                <a:srgbClr val="000000"/>
              </a:solidFill>
              <a:latin typeface="Arial"/>
              <a:ea typeface="Arial"/>
              <a:cs typeface="Arial"/>
              <a:sym typeface="Arial"/>
            </a:endParaRPr>
          </a:p>
        </p:txBody>
      </p:sp>
      <p:sp>
        <p:nvSpPr>
          <p:cNvPr id="15" name="Google Shape;15;gb54ec63be7_5_1562"/>
          <p:cNvSpPr txBox="1">
            <a:spLocks noGrp="1"/>
          </p:cNvSpPr>
          <p:nvPr>
            <p:ph type="body" idx="1"/>
          </p:nvPr>
        </p:nvSpPr>
        <p:spPr>
          <a:xfrm>
            <a:off x="575035" y="4901938"/>
            <a:ext cx="7822200" cy="2428200"/>
          </a:xfrm>
          <a:prstGeom prst="rect">
            <a:avLst/>
          </a:prstGeom>
          <a:noFill/>
          <a:ln>
            <a:noFill/>
          </a:ln>
        </p:spPr>
        <p:txBody>
          <a:bodyPr spcFirstLastPara="1" wrap="square" lIns="0" tIns="0" rIns="0" bIns="0" anchor="t" anchorCtr="0">
            <a:noAutofit/>
          </a:bodyPr>
          <a:lstStyle>
            <a:lvl1pPr marL="457200" lvl="0" indent="-228600" algn="l">
              <a:lnSpc>
                <a:spcPct val="87000"/>
              </a:lnSpc>
              <a:spcBef>
                <a:spcPts val="1200"/>
              </a:spcBef>
              <a:spcAft>
                <a:spcPts val="0"/>
              </a:spcAft>
              <a:buClr>
                <a:schemeClr val="dk1"/>
              </a:buClr>
              <a:buSzPts val="2000"/>
              <a:buFont typeface="Arial"/>
              <a:buNone/>
              <a:defRPr sz="2000" b="0" i="0"/>
            </a:lvl1pPr>
            <a:lvl2pPr marL="914400" lvl="1" indent="-228600" algn="l">
              <a:lnSpc>
                <a:spcPct val="100000"/>
              </a:lnSpc>
              <a:spcBef>
                <a:spcPts val="1200"/>
              </a:spcBef>
              <a:spcAft>
                <a:spcPts val="0"/>
              </a:spcAft>
              <a:buClr>
                <a:srgbClr val="425563"/>
              </a:buClr>
              <a:buSzPts val="2000"/>
              <a:buFont typeface="Arial"/>
              <a:buNone/>
              <a:defRPr sz="2000" b="0" i="0">
                <a:latin typeface="Arial"/>
                <a:ea typeface="Arial"/>
                <a:cs typeface="Arial"/>
                <a:sym typeface="Arial"/>
              </a:defRPr>
            </a:lvl2pPr>
            <a:lvl3pPr marL="1371600" lvl="2" indent="-228600" algn="l">
              <a:lnSpc>
                <a:spcPct val="100000"/>
              </a:lnSpc>
              <a:spcBef>
                <a:spcPts val="1200"/>
              </a:spcBef>
              <a:spcAft>
                <a:spcPts val="0"/>
              </a:spcAft>
              <a:buClr>
                <a:schemeClr val="dk1"/>
              </a:buClr>
              <a:buSzPts val="2000"/>
              <a:buFont typeface="Arial"/>
              <a:buNone/>
              <a:defRPr sz="2000" b="0" i="0"/>
            </a:lvl3pPr>
            <a:lvl4pPr marL="1828800" lvl="3" indent="-228600" algn="l">
              <a:lnSpc>
                <a:spcPct val="100000"/>
              </a:lnSpc>
              <a:spcBef>
                <a:spcPts val="1200"/>
              </a:spcBef>
              <a:spcAft>
                <a:spcPts val="0"/>
              </a:spcAft>
              <a:buClr>
                <a:schemeClr val="dk1"/>
              </a:buClr>
              <a:buSzPts val="2000"/>
              <a:buFont typeface="Arial"/>
              <a:buNone/>
              <a:defRPr sz="2000" b="0" i="0"/>
            </a:lvl4pPr>
            <a:lvl5pPr marL="2286000" lvl="4" indent="-228600" algn="l">
              <a:lnSpc>
                <a:spcPct val="100000"/>
              </a:lnSpc>
              <a:spcBef>
                <a:spcPts val="1200"/>
              </a:spcBef>
              <a:spcAft>
                <a:spcPts val="0"/>
              </a:spcAft>
              <a:buClr>
                <a:srgbClr val="425563"/>
              </a:buClr>
              <a:buSzPts val="2000"/>
              <a:buFont typeface="Arial"/>
              <a:buNone/>
              <a:defRPr sz="2000" b="0" i="0">
                <a:latin typeface="Arial"/>
                <a:ea typeface="Arial"/>
                <a:cs typeface="Arial"/>
                <a:sym typeface="Arial"/>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16" name="Google Shape;16;gb54ec63be7_5_1562"/>
          <p:cNvSpPr txBox="1">
            <a:spLocks noGrp="1"/>
          </p:cNvSpPr>
          <p:nvPr>
            <p:ph type="title"/>
          </p:nvPr>
        </p:nvSpPr>
        <p:spPr>
          <a:xfrm>
            <a:off x="630000" y="2963863"/>
            <a:ext cx="6868800" cy="1789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FFFFFF"/>
              </a:buClr>
              <a:buSzPts val="8200"/>
              <a:buFont typeface="Arial"/>
              <a:buNone/>
              <a:defRPr sz="8200" b="1" i="0">
                <a:solidFill>
                  <a:srgbClr val="FFFFFF"/>
                </a:solidFill>
                <a:latin typeface="Arial"/>
                <a:ea typeface="Arial"/>
                <a:cs typeface="Arial"/>
                <a:sym typeface="Arial"/>
              </a:defRPr>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
        <p:nvSpPr>
          <p:cNvPr id="18" name="Google Shape;18;gb54ec63be7_5_1562"/>
          <p:cNvSpPr txBox="1">
            <a:spLocks noGrp="1"/>
          </p:cNvSpPr>
          <p:nvPr>
            <p:ph type="sldNum" idx="12"/>
          </p:nvPr>
        </p:nvSpPr>
        <p:spPr>
          <a:xfrm>
            <a:off x="8459321" y="7136091"/>
            <a:ext cx="278400" cy="256800"/>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1pPr>
            <a:lvl2pPr marL="0" marR="0" lvl="1"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2pPr>
            <a:lvl3pPr marL="0" marR="0" lvl="2"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3pPr>
            <a:lvl4pPr marL="0" marR="0" lvl="3"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4pPr>
            <a:lvl5pPr marL="0" marR="0" lvl="4"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5pPr>
            <a:lvl6pPr marL="0" marR="0" lvl="5"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6pPr>
            <a:lvl7pPr marL="0" marR="0" lvl="6"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7pPr>
            <a:lvl8pPr marL="0" marR="0" lvl="7"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8pPr>
            <a:lvl9pPr marL="0" marR="0" lvl="8"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7279" y="413335"/>
            <a:ext cx="5124720" cy="91825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 Title Only">
  <p:cSld name="D. Title Only">
    <p:spTree>
      <p:nvGrpSpPr>
        <p:cNvPr id="1" name="Shape 70"/>
        <p:cNvGrpSpPr/>
        <p:nvPr/>
      </p:nvGrpSpPr>
      <p:grpSpPr>
        <a:xfrm>
          <a:off x="0" y="0"/>
          <a:ext cx="0" cy="0"/>
          <a:chOff x="0" y="0"/>
          <a:chExt cx="0" cy="0"/>
        </a:xfrm>
      </p:grpSpPr>
      <p:sp>
        <p:nvSpPr>
          <p:cNvPr id="71" name="Google Shape;71;gb54ec63be7_5_1628"/>
          <p:cNvSpPr txBox="1">
            <a:spLocks noGrp="1"/>
          </p:cNvSpPr>
          <p:nvPr>
            <p:ph type="sldNum" idx="12"/>
          </p:nvPr>
        </p:nvSpPr>
        <p:spPr>
          <a:xfrm>
            <a:off x="11545421" y="7325821"/>
            <a:ext cx="258600" cy="288000"/>
          </a:xfrm>
          <a:prstGeom prst="rect">
            <a:avLst/>
          </a:prstGeom>
          <a:noFill/>
          <a:ln>
            <a:noFill/>
          </a:ln>
        </p:spPr>
        <p:txBody>
          <a:bodyPr spcFirstLastPara="1" wrap="square" lIns="36000" tIns="36000" rIns="36000" bIns="36000" anchor="b" anchorCtr="0">
            <a:no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2" name="Google Shape;72;gb54ec63be7_5_1628"/>
          <p:cNvSpPr txBox="1"/>
          <p:nvPr/>
        </p:nvSpPr>
        <p:spPr>
          <a:xfrm>
            <a:off x="630000" y="7286324"/>
            <a:ext cx="2614200" cy="215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888888"/>
              </a:buClr>
              <a:buSzPts val="1400"/>
              <a:buFont typeface="Arial"/>
              <a:buNone/>
            </a:pPr>
            <a:r>
              <a:rPr lang="en-GB" sz="1400" b="0" i="0" u="none" strike="noStrike" cap="none">
                <a:solidFill>
                  <a:srgbClr val="888888"/>
                </a:solidFill>
                <a:latin typeface="Arial"/>
                <a:ea typeface="Arial"/>
                <a:cs typeface="Arial"/>
                <a:sym typeface="Arial"/>
              </a:rPr>
              <a:t>OFFICIAL: SENSITIVE</a:t>
            </a:r>
            <a:endParaRPr sz="1400" b="0" i="0" u="none" strike="noStrike" cap="none">
              <a:solidFill>
                <a:srgbClr val="000000"/>
              </a:solidFill>
              <a:latin typeface="Arial"/>
              <a:ea typeface="Arial"/>
              <a:cs typeface="Arial"/>
              <a:sym typeface="Arial"/>
            </a:endParaRPr>
          </a:p>
        </p:txBody>
      </p:sp>
      <p:sp>
        <p:nvSpPr>
          <p:cNvPr id="73" name="Google Shape;73;gb54ec63be7_5_1628"/>
          <p:cNvSpPr txBox="1"/>
          <p:nvPr/>
        </p:nvSpPr>
        <p:spPr>
          <a:xfrm>
            <a:off x="4844386" y="7249621"/>
            <a:ext cx="2503200" cy="288000"/>
          </a:xfrm>
          <a:prstGeom prst="rect">
            <a:avLst/>
          </a:prstGeom>
          <a:noFill/>
          <a:ln>
            <a:noFill/>
          </a:ln>
        </p:spPr>
        <p:txBody>
          <a:bodyPr spcFirstLastPara="1" wrap="square" lIns="36000" tIns="36000" rIns="36000" bIns="36000" anchor="b" anchorCtr="0">
            <a:noAutofit/>
          </a:bodyPr>
          <a:lstStyle/>
          <a:p>
            <a:pPr marL="0" marR="0" lvl="0" indent="0" algn="ctr" rtl="0">
              <a:lnSpc>
                <a:spcPct val="100000"/>
              </a:lnSpc>
              <a:spcBef>
                <a:spcPts val="0"/>
              </a:spcBef>
              <a:spcAft>
                <a:spcPts val="0"/>
              </a:spcAft>
              <a:buClr>
                <a:srgbClr val="888888"/>
              </a:buClr>
              <a:buSzPts val="1400"/>
              <a:buFont typeface="Arial"/>
              <a:buNone/>
            </a:pPr>
            <a:r>
              <a:rPr lang="en-GB" sz="1400" b="0" i="0" u="none" strike="noStrike" cap="none">
                <a:solidFill>
                  <a:srgbClr val="888888"/>
                </a:solidFill>
                <a:latin typeface="Arial"/>
                <a:ea typeface="Arial"/>
                <a:cs typeface="Arial"/>
                <a:sym typeface="Arial"/>
              </a:rPr>
              <a:t>INTERNAL USE ONLY</a:t>
            </a:r>
            <a:endParaRPr sz="1400" b="0" i="0" u="none" strike="noStrike" cap="none">
              <a:solidFill>
                <a:srgbClr val="000000"/>
              </a:solidFill>
              <a:latin typeface="Arial"/>
              <a:ea typeface="Arial"/>
              <a:cs typeface="Arial"/>
              <a:sym typeface="Arial"/>
            </a:endParaRPr>
          </a:p>
        </p:txBody>
      </p:sp>
      <p:sp>
        <p:nvSpPr>
          <p:cNvPr id="74" name="Google Shape;74;gb54ec63be7_5_1628"/>
          <p:cNvSpPr txBox="1"/>
          <p:nvPr/>
        </p:nvSpPr>
        <p:spPr>
          <a:xfrm>
            <a:off x="5120640" y="916179"/>
            <a:ext cx="1965900" cy="523200"/>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0000"/>
              </a:buClr>
              <a:buSzPts val="1400"/>
              <a:buFont typeface="Arial"/>
              <a:buNone/>
            </a:pPr>
            <a:r>
              <a:rPr lang="en-GB" sz="1400" b="0" i="0" u="none" strike="noStrike" cap="none">
                <a:solidFill>
                  <a:srgbClr val="FF0000"/>
                </a:solidFill>
                <a:latin typeface="Arial"/>
                <a:ea typeface="Arial"/>
                <a:cs typeface="Arial"/>
                <a:sym typeface="Arial"/>
              </a:rPr>
              <a:t>DRAFT FOR DISCUSSION</a:t>
            </a:r>
            <a:endParaRPr sz="1400" b="0" i="0" u="none" strike="noStrike" cap="none">
              <a:solidFill>
                <a:srgbClr val="000000"/>
              </a:solidFill>
              <a:latin typeface="Arial"/>
              <a:ea typeface="Arial"/>
              <a:cs typeface="Arial"/>
              <a:sym typeface="Arial"/>
            </a:endParaRPr>
          </a:p>
        </p:txBody>
      </p:sp>
      <p:sp>
        <p:nvSpPr>
          <p:cNvPr id="75" name="Google Shape;75;gb54ec63be7_5_1628"/>
          <p:cNvSpPr txBox="1">
            <a:spLocks noGrp="1"/>
          </p:cNvSpPr>
          <p:nvPr>
            <p:ph type="title"/>
          </p:nvPr>
        </p:nvSpPr>
        <p:spPr>
          <a:xfrm>
            <a:off x="630000" y="1505449"/>
            <a:ext cx="10084500" cy="332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Arial"/>
              <a:buNone/>
              <a:defRPr b="0" i="0"/>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 Title and two column">
  <p:cSld name="D. Title and two column">
    <p:spTree>
      <p:nvGrpSpPr>
        <p:cNvPr id="1" name="Shape 77"/>
        <p:cNvGrpSpPr/>
        <p:nvPr/>
      </p:nvGrpSpPr>
      <p:grpSpPr>
        <a:xfrm>
          <a:off x="0" y="0"/>
          <a:ext cx="0" cy="0"/>
          <a:chOff x="0" y="0"/>
          <a:chExt cx="0" cy="0"/>
        </a:xfrm>
      </p:grpSpPr>
      <p:sp>
        <p:nvSpPr>
          <p:cNvPr id="78" name="Google Shape;78;gb54ec63be7_5_1635"/>
          <p:cNvSpPr txBox="1">
            <a:spLocks noGrp="1"/>
          </p:cNvSpPr>
          <p:nvPr>
            <p:ph type="sldNum" idx="12"/>
          </p:nvPr>
        </p:nvSpPr>
        <p:spPr>
          <a:xfrm>
            <a:off x="11545421" y="7325821"/>
            <a:ext cx="258600" cy="288000"/>
          </a:xfrm>
          <a:prstGeom prst="rect">
            <a:avLst/>
          </a:prstGeom>
          <a:noFill/>
          <a:ln>
            <a:noFill/>
          </a:ln>
        </p:spPr>
        <p:txBody>
          <a:bodyPr spcFirstLastPara="1" wrap="square" lIns="36000" tIns="36000" rIns="36000" bIns="36000" anchor="b" anchorCtr="0">
            <a:no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9" name="Google Shape;79;gb54ec63be7_5_1635"/>
          <p:cNvSpPr txBox="1"/>
          <p:nvPr/>
        </p:nvSpPr>
        <p:spPr>
          <a:xfrm>
            <a:off x="630000" y="7286324"/>
            <a:ext cx="2614200" cy="215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888888"/>
              </a:buClr>
              <a:buSzPts val="1400"/>
              <a:buFont typeface="Arial"/>
              <a:buNone/>
            </a:pPr>
            <a:r>
              <a:rPr lang="en-GB" sz="1400" b="0" i="0" u="none" strike="noStrike" cap="none">
                <a:solidFill>
                  <a:srgbClr val="888888"/>
                </a:solidFill>
                <a:latin typeface="Arial"/>
                <a:ea typeface="Arial"/>
                <a:cs typeface="Arial"/>
                <a:sym typeface="Arial"/>
              </a:rPr>
              <a:t>OFFICIAL: SENSITIVE</a:t>
            </a:r>
            <a:endParaRPr sz="1400" b="0" i="0" u="none" strike="noStrike" cap="none">
              <a:solidFill>
                <a:srgbClr val="000000"/>
              </a:solidFill>
              <a:latin typeface="Arial"/>
              <a:ea typeface="Arial"/>
              <a:cs typeface="Arial"/>
              <a:sym typeface="Arial"/>
            </a:endParaRPr>
          </a:p>
        </p:txBody>
      </p:sp>
      <p:sp>
        <p:nvSpPr>
          <p:cNvPr id="80" name="Google Shape;80;gb54ec63be7_5_1635"/>
          <p:cNvSpPr txBox="1"/>
          <p:nvPr/>
        </p:nvSpPr>
        <p:spPr>
          <a:xfrm>
            <a:off x="4844386" y="7249621"/>
            <a:ext cx="2503200" cy="288000"/>
          </a:xfrm>
          <a:prstGeom prst="rect">
            <a:avLst/>
          </a:prstGeom>
          <a:noFill/>
          <a:ln>
            <a:noFill/>
          </a:ln>
        </p:spPr>
        <p:txBody>
          <a:bodyPr spcFirstLastPara="1" wrap="square" lIns="36000" tIns="36000" rIns="36000" bIns="36000" anchor="b" anchorCtr="0">
            <a:noAutofit/>
          </a:bodyPr>
          <a:lstStyle/>
          <a:p>
            <a:pPr marL="0" marR="0" lvl="0" indent="0" algn="ctr" rtl="0">
              <a:lnSpc>
                <a:spcPct val="100000"/>
              </a:lnSpc>
              <a:spcBef>
                <a:spcPts val="0"/>
              </a:spcBef>
              <a:spcAft>
                <a:spcPts val="0"/>
              </a:spcAft>
              <a:buClr>
                <a:srgbClr val="888888"/>
              </a:buClr>
              <a:buSzPts val="1400"/>
              <a:buFont typeface="Arial"/>
              <a:buNone/>
            </a:pPr>
            <a:r>
              <a:rPr lang="en-GB" sz="1400" b="0" i="0" u="none" strike="noStrike" cap="none">
                <a:solidFill>
                  <a:srgbClr val="888888"/>
                </a:solidFill>
                <a:latin typeface="Arial"/>
                <a:ea typeface="Arial"/>
                <a:cs typeface="Arial"/>
                <a:sym typeface="Arial"/>
              </a:rPr>
              <a:t>INTERNAL USE ONLY</a:t>
            </a:r>
            <a:endParaRPr sz="1400" b="0" i="0" u="none" strike="noStrike" cap="none">
              <a:solidFill>
                <a:srgbClr val="000000"/>
              </a:solidFill>
              <a:latin typeface="Arial"/>
              <a:ea typeface="Arial"/>
              <a:cs typeface="Arial"/>
              <a:sym typeface="Arial"/>
            </a:endParaRPr>
          </a:p>
        </p:txBody>
      </p:sp>
      <p:sp>
        <p:nvSpPr>
          <p:cNvPr id="81" name="Google Shape;81;gb54ec63be7_5_1635"/>
          <p:cNvSpPr txBox="1"/>
          <p:nvPr/>
        </p:nvSpPr>
        <p:spPr>
          <a:xfrm>
            <a:off x="5120640" y="916179"/>
            <a:ext cx="1965900" cy="523200"/>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0000"/>
              </a:buClr>
              <a:buSzPts val="1400"/>
              <a:buFont typeface="Arial"/>
              <a:buNone/>
            </a:pPr>
            <a:r>
              <a:rPr lang="en-GB" sz="1400" b="0" i="0" u="none" strike="noStrike" cap="none">
                <a:solidFill>
                  <a:srgbClr val="FF0000"/>
                </a:solidFill>
                <a:latin typeface="Arial"/>
                <a:ea typeface="Arial"/>
                <a:cs typeface="Arial"/>
                <a:sym typeface="Arial"/>
              </a:rPr>
              <a:t>DRAFT FOR DISCUSSION</a:t>
            </a:r>
            <a:endParaRPr sz="1400" b="0" i="0" u="none" strike="noStrike" cap="none">
              <a:solidFill>
                <a:srgbClr val="000000"/>
              </a:solidFill>
              <a:latin typeface="Arial"/>
              <a:ea typeface="Arial"/>
              <a:cs typeface="Arial"/>
              <a:sym typeface="Arial"/>
            </a:endParaRPr>
          </a:p>
        </p:txBody>
      </p:sp>
      <p:sp>
        <p:nvSpPr>
          <p:cNvPr id="82" name="Google Shape;82;gb54ec63be7_5_1635"/>
          <p:cNvSpPr txBox="1">
            <a:spLocks noGrp="1"/>
          </p:cNvSpPr>
          <p:nvPr>
            <p:ph type="title"/>
          </p:nvPr>
        </p:nvSpPr>
        <p:spPr>
          <a:xfrm>
            <a:off x="630000" y="1505449"/>
            <a:ext cx="10084500" cy="332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Arial"/>
              <a:buNone/>
              <a:defRPr b="0" i="0"/>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
        <p:nvSpPr>
          <p:cNvPr id="83" name="Google Shape;83;gb54ec63be7_5_1635"/>
          <p:cNvSpPr txBox="1">
            <a:spLocks noGrp="1"/>
          </p:cNvSpPr>
          <p:nvPr>
            <p:ph type="body" idx="1"/>
          </p:nvPr>
        </p:nvSpPr>
        <p:spPr>
          <a:xfrm>
            <a:off x="630000" y="2963863"/>
            <a:ext cx="5181600" cy="3431700"/>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SzPts val="1200"/>
              <a:buChar char="​"/>
              <a:defRPr b="0" i="0"/>
            </a:lvl1pPr>
            <a:lvl2pPr marL="914400" lvl="1" indent="-317500" algn="l">
              <a:lnSpc>
                <a:spcPct val="100000"/>
              </a:lnSpc>
              <a:spcBef>
                <a:spcPts val="600"/>
              </a:spcBef>
              <a:spcAft>
                <a:spcPts val="0"/>
              </a:spcAft>
              <a:buSzPts val="1400"/>
              <a:buChar char="•"/>
              <a:defRPr b="0" i="0">
                <a:latin typeface="Arial"/>
                <a:ea typeface="Arial"/>
                <a:cs typeface="Arial"/>
                <a:sym typeface="Arial"/>
              </a:defRPr>
            </a:lvl2pPr>
            <a:lvl3pPr marL="1371600" lvl="2" indent="-304800" algn="l">
              <a:lnSpc>
                <a:spcPct val="100000"/>
              </a:lnSpc>
              <a:spcBef>
                <a:spcPts val="600"/>
              </a:spcBef>
              <a:spcAft>
                <a:spcPts val="0"/>
              </a:spcAft>
              <a:buSzPts val="1200"/>
              <a:buChar char="–"/>
              <a:defRPr b="0" i="0"/>
            </a:lvl3pPr>
            <a:lvl4pPr marL="1828800" lvl="3" indent="-304800" algn="l">
              <a:lnSpc>
                <a:spcPct val="100000"/>
              </a:lnSpc>
              <a:spcBef>
                <a:spcPts val="600"/>
              </a:spcBef>
              <a:spcAft>
                <a:spcPts val="0"/>
              </a:spcAft>
              <a:buSzPts val="1200"/>
              <a:buChar char="​"/>
              <a:defRPr b="0" i="0"/>
            </a:lvl4pPr>
            <a:lvl5pPr marL="2286000" lvl="4" indent="-317500" algn="l">
              <a:lnSpc>
                <a:spcPct val="100000"/>
              </a:lnSpc>
              <a:spcBef>
                <a:spcPts val="600"/>
              </a:spcBef>
              <a:spcAft>
                <a:spcPts val="0"/>
              </a:spcAft>
              <a:buSzPts val="1400"/>
              <a:buChar char="​"/>
              <a:defRPr b="0" i="0">
                <a:latin typeface="Arial"/>
                <a:ea typeface="Arial"/>
                <a:cs typeface="Arial"/>
                <a:sym typeface="Arial"/>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84" name="Google Shape;84;gb54ec63be7_5_1635"/>
          <p:cNvSpPr txBox="1">
            <a:spLocks noGrp="1"/>
          </p:cNvSpPr>
          <p:nvPr>
            <p:ph type="body" idx="2"/>
          </p:nvPr>
        </p:nvSpPr>
        <p:spPr>
          <a:xfrm>
            <a:off x="6381750" y="2963863"/>
            <a:ext cx="5181600" cy="3431700"/>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SzPts val="1200"/>
              <a:buChar char="​"/>
              <a:defRPr b="0" i="0"/>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 Title and two column w/header">
  <p:cSld name="D. Title and two column w/header">
    <p:spTree>
      <p:nvGrpSpPr>
        <p:cNvPr id="1" name="Shape 86"/>
        <p:cNvGrpSpPr/>
        <p:nvPr/>
      </p:nvGrpSpPr>
      <p:grpSpPr>
        <a:xfrm>
          <a:off x="0" y="0"/>
          <a:ext cx="0" cy="0"/>
          <a:chOff x="0" y="0"/>
          <a:chExt cx="0" cy="0"/>
        </a:xfrm>
      </p:grpSpPr>
      <p:sp>
        <p:nvSpPr>
          <p:cNvPr id="87" name="Google Shape;87;gb54ec63be7_5_1644"/>
          <p:cNvSpPr txBox="1">
            <a:spLocks noGrp="1"/>
          </p:cNvSpPr>
          <p:nvPr>
            <p:ph type="sldNum" idx="12"/>
          </p:nvPr>
        </p:nvSpPr>
        <p:spPr>
          <a:xfrm>
            <a:off x="11545421" y="7325821"/>
            <a:ext cx="258600" cy="288000"/>
          </a:xfrm>
          <a:prstGeom prst="rect">
            <a:avLst/>
          </a:prstGeom>
          <a:noFill/>
          <a:ln>
            <a:noFill/>
          </a:ln>
        </p:spPr>
        <p:txBody>
          <a:bodyPr spcFirstLastPara="1" wrap="square" lIns="36000" tIns="36000" rIns="36000" bIns="36000" anchor="b" anchorCtr="0">
            <a:no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8" name="Google Shape;88;gb54ec63be7_5_1644"/>
          <p:cNvSpPr txBox="1"/>
          <p:nvPr/>
        </p:nvSpPr>
        <p:spPr>
          <a:xfrm>
            <a:off x="630000" y="7286324"/>
            <a:ext cx="2614200" cy="215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888888"/>
              </a:buClr>
              <a:buSzPts val="1400"/>
              <a:buFont typeface="Arial"/>
              <a:buNone/>
            </a:pPr>
            <a:r>
              <a:rPr lang="en-GB" sz="1400" b="0" i="0" u="none" strike="noStrike" cap="none">
                <a:solidFill>
                  <a:srgbClr val="888888"/>
                </a:solidFill>
                <a:latin typeface="Arial"/>
                <a:ea typeface="Arial"/>
                <a:cs typeface="Arial"/>
                <a:sym typeface="Arial"/>
              </a:rPr>
              <a:t>OFFICIAL: SENSITIVE</a:t>
            </a:r>
            <a:endParaRPr sz="1400" b="0" i="0" u="none" strike="noStrike" cap="none">
              <a:solidFill>
                <a:srgbClr val="000000"/>
              </a:solidFill>
              <a:latin typeface="Arial"/>
              <a:ea typeface="Arial"/>
              <a:cs typeface="Arial"/>
              <a:sym typeface="Arial"/>
            </a:endParaRPr>
          </a:p>
        </p:txBody>
      </p:sp>
      <p:sp>
        <p:nvSpPr>
          <p:cNvPr id="89" name="Google Shape;89;gb54ec63be7_5_1644"/>
          <p:cNvSpPr txBox="1"/>
          <p:nvPr/>
        </p:nvSpPr>
        <p:spPr>
          <a:xfrm>
            <a:off x="4844386" y="7249621"/>
            <a:ext cx="2503200" cy="288000"/>
          </a:xfrm>
          <a:prstGeom prst="rect">
            <a:avLst/>
          </a:prstGeom>
          <a:noFill/>
          <a:ln>
            <a:noFill/>
          </a:ln>
        </p:spPr>
        <p:txBody>
          <a:bodyPr spcFirstLastPara="1" wrap="square" lIns="36000" tIns="36000" rIns="36000" bIns="36000" anchor="b" anchorCtr="0">
            <a:noAutofit/>
          </a:bodyPr>
          <a:lstStyle/>
          <a:p>
            <a:pPr marL="0" marR="0" lvl="0" indent="0" algn="ctr" rtl="0">
              <a:lnSpc>
                <a:spcPct val="100000"/>
              </a:lnSpc>
              <a:spcBef>
                <a:spcPts val="0"/>
              </a:spcBef>
              <a:spcAft>
                <a:spcPts val="0"/>
              </a:spcAft>
              <a:buClr>
                <a:srgbClr val="888888"/>
              </a:buClr>
              <a:buSzPts val="1400"/>
              <a:buFont typeface="Arial"/>
              <a:buNone/>
            </a:pPr>
            <a:r>
              <a:rPr lang="en-GB" sz="1400" b="0" i="0" u="none" strike="noStrike" cap="none">
                <a:solidFill>
                  <a:srgbClr val="888888"/>
                </a:solidFill>
                <a:latin typeface="Arial"/>
                <a:ea typeface="Arial"/>
                <a:cs typeface="Arial"/>
                <a:sym typeface="Arial"/>
              </a:rPr>
              <a:t>INTERNAL USE ONLY</a:t>
            </a:r>
            <a:endParaRPr sz="1400" b="0" i="0" u="none" strike="noStrike" cap="none">
              <a:solidFill>
                <a:srgbClr val="000000"/>
              </a:solidFill>
              <a:latin typeface="Arial"/>
              <a:ea typeface="Arial"/>
              <a:cs typeface="Arial"/>
              <a:sym typeface="Arial"/>
            </a:endParaRPr>
          </a:p>
        </p:txBody>
      </p:sp>
      <p:sp>
        <p:nvSpPr>
          <p:cNvPr id="90" name="Google Shape;90;gb54ec63be7_5_1644"/>
          <p:cNvSpPr txBox="1"/>
          <p:nvPr/>
        </p:nvSpPr>
        <p:spPr>
          <a:xfrm>
            <a:off x="5120640" y="916179"/>
            <a:ext cx="1965900" cy="523200"/>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0000"/>
              </a:buClr>
              <a:buSzPts val="1400"/>
              <a:buFont typeface="Arial"/>
              <a:buNone/>
            </a:pPr>
            <a:r>
              <a:rPr lang="en-GB" sz="1400" b="0" i="0" u="none" strike="noStrike" cap="none">
                <a:solidFill>
                  <a:srgbClr val="FF0000"/>
                </a:solidFill>
                <a:latin typeface="Arial"/>
                <a:ea typeface="Arial"/>
                <a:cs typeface="Arial"/>
                <a:sym typeface="Arial"/>
              </a:rPr>
              <a:t>DRAFT FOR DISCUSSION</a:t>
            </a:r>
            <a:endParaRPr sz="1400" b="0" i="0" u="none" strike="noStrike" cap="none">
              <a:solidFill>
                <a:srgbClr val="000000"/>
              </a:solidFill>
              <a:latin typeface="Arial"/>
              <a:ea typeface="Arial"/>
              <a:cs typeface="Arial"/>
              <a:sym typeface="Arial"/>
            </a:endParaRPr>
          </a:p>
        </p:txBody>
      </p:sp>
      <p:sp>
        <p:nvSpPr>
          <p:cNvPr id="91" name="Google Shape;91;gb54ec63be7_5_1644"/>
          <p:cNvSpPr txBox="1">
            <a:spLocks noGrp="1"/>
          </p:cNvSpPr>
          <p:nvPr>
            <p:ph type="title"/>
          </p:nvPr>
        </p:nvSpPr>
        <p:spPr>
          <a:xfrm>
            <a:off x="630000" y="1505449"/>
            <a:ext cx="10084500" cy="332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Arial"/>
              <a:buNone/>
              <a:defRPr b="0" i="0"/>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
        <p:nvSpPr>
          <p:cNvPr id="92" name="Google Shape;92;gb54ec63be7_5_1644"/>
          <p:cNvSpPr txBox="1">
            <a:spLocks noGrp="1"/>
          </p:cNvSpPr>
          <p:nvPr>
            <p:ph type="body" idx="1"/>
          </p:nvPr>
        </p:nvSpPr>
        <p:spPr>
          <a:xfrm>
            <a:off x="630000" y="3308420"/>
            <a:ext cx="5181600" cy="3087000"/>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SzPts val="1200"/>
              <a:buChar char="​"/>
              <a:defRPr b="0" i="0"/>
            </a:lvl1pPr>
            <a:lvl2pPr marL="914400" lvl="1" indent="-317500" algn="l">
              <a:lnSpc>
                <a:spcPct val="100000"/>
              </a:lnSpc>
              <a:spcBef>
                <a:spcPts val="600"/>
              </a:spcBef>
              <a:spcAft>
                <a:spcPts val="0"/>
              </a:spcAft>
              <a:buSzPts val="1400"/>
              <a:buChar char="•"/>
              <a:defRPr b="0" i="0">
                <a:latin typeface="Arial"/>
                <a:ea typeface="Arial"/>
                <a:cs typeface="Arial"/>
                <a:sym typeface="Arial"/>
              </a:defRPr>
            </a:lvl2pPr>
            <a:lvl3pPr marL="1371600" lvl="2" indent="-304800" algn="l">
              <a:lnSpc>
                <a:spcPct val="100000"/>
              </a:lnSpc>
              <a:spcBef>
                <a:spcPts val="600"/>
              </a:spcBef>
              <a:spcAft>
                <a:spcPts val="0"/>
              </a:spcAft>
              <a:buSzPts val="1200"/>
              <a:buChar char="–"/>
              <a:defRPr b="0" i="0"/>
            </a:lvl3pPr>
            <a:lvl4pPr marL="1828800" lvl="3" indent="-304800" algn="l">
              <a:lnSpc>
                <a:spcPct val="100000"/>
              </a:lnSpc>
              <a:spcBef>
                <a:spcPts val="600"/>
              </a:spcBef>
              <a:spcAft>
                <a:spcPts val="0"/>
              </a:spcAft>
              <a:buSzPts val="1200"/>
              <a:buChar char="​"/>
              <a:defRPr b="0" i="0"/>
            </a:lvl4pPr>
            <a:lvl5pPr marL="2286000" lvl="4" indent="-317500" algn="l">
              <a:lnSpc>
                <a:spcPct val="100000"/>
              </a:lnSpc>
              <a:spcBef>
                <a:spcPts val="600"/>
              </a:spcBef>
              <a:spcAft>
                <a:spcPts val="0"/>
              </a:spcAft>
              <a:buSzPts val="1400"/>
              <a:buChar char="​"/>
              <a:defRPr b="0" i="0">
                <a:latin typeface="Arial"/>
                <a:ea typeface="Arial"/>
                <a:cs typeface="Arial"/>
                <a:sym typeface="Arial"/>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93" name="Google Shape;93;gb54ec63be7_5_1644"/>
          <p:cNvSpPr txBox="1">
            <a:spLocks noGrp="1"/>
          </p:cNvSpPr>
          <p:nvPr>
            <p:ph type="body" idx="2"/>
          </p:nvPr>
        </p:nvSpPr>
        <p:spPr>
          <a:xfrm>
            <a:off x="6381750" y="3308420"/>
            <a:ext cx="5181600" cy="3087000"/>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SzPts val="1200"/>
              <a:buChar char="​"/>
              <a:defRPr b="0" i="0"/>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94" name="Google Shape;94;gb54ec63be7_5_1644"/>
          <p:cNvSpPr txBox="1">
            <a:spLocks noGrp="1"/>
          </p:cNvSpPr>
          <p:nvPr>
            <p:ph type="body" idx="3"/>
          </p:nvPr>
        </p:nvSpPr>
        <p:spPr>
          <a:xfrm>
            <a:off x="630000" y="2499626"/>
            <a:ext cx="5181600" cy="663000"/>
          </a:xfrm>
          <a:prstGeom prst="rect">
            <a:avLst/>
          </a:prstGeom>
          <a:noFill/>
          <a:ln>
            <a:noFill/>
          </a:ln>
        </p:spPr>
        <p:txBody>
          <a:bodyPr spcFirstLastPara="1" wrap="square" lIns="0" tIns="0" rIns="0" bIns="0" anchor="b" anchorCtr="0">
            <a:noAutofit/>
          </a:bodyPr>
          <a:lstStyle>
            <a:lvl1pPr marL="457200" lvl="0" indent="-228600" algn="l">
              <a:lnSpc>
                <a:spcPct val="87000"/>
              </a:lnSpc>
              <a:spcBef>
                <a:spcPts val="1200"/>
              </a:spcBef>
              <a:spcAft>
                <a:spcPts val="0"/>
              </a:spcAft>
              <a:buClr>
                <a:srgbClr val="005EB8"/>
              </a:buClr>
              <a:buSzPts val="2000"/>
              <a:buFont typeface="Arial"/>
              <a:buNone/>
              <a:defRPr sz="2000" b="0" i="0">
                <a:solidFill>
                  <a:srgbClr val="005EB8"/>
                </a:solidFil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95" name="Google Shape;95;gb54ec63be7_5_1644"/>
          <p:cNvSpPr txBox="1">
            <a:spLocks noGrp="1"/>
          </p:cNvSpPr>
          <p:nvPr>
            <p:ph type="body" idx="4"/>
          </p:nvPr>
        </p:nvSpPr>
        <p:spPr>
          <a:xfrm>
            <a:off x="6381750" y="2499626"/>
            <a:ext cx="5181600" cy="663000"/>
          </a:xfrm>
          <a:prstGeom prst="rect">
            <a:avLst/>
          </a:prstGeom>
          <a:noFill/>
          <a:ln>
            <a:noFill/>
          </a:ln>
        </p:spPr>
        <p:txBody>
          <a:bodyPr spcFirstLastPara="1" wrap="square" lIns="0" tIns="0" rIns="0" bIns="0" anchor="b" anchorCtr="0">
            <a:noAutofit/>
          </a:bodyPr>
          <a:lstStyle>
            <a:lvl1pPr marL="457200" lvl="0" indent="-228600" algn="l">
              <a:lnSpc>
                <a:spcPct val="87000"/>
              </a:lnSpc>
              <a:spcBef>
                <a:spcPts val="1200"/>
              </a:spcBef>
              <a:spcAft>
                <a:spcPts val="0"/>
              </a:spcAft>
              <a:buClr>
                <a:srgbClr val="005EB8"/>
              </a:buClr>
              <a:buSzPts val="2000"/>
              <a:buFont typeface="Arial"/>
              <a:buNone/>
              <a:defRPr sz="2000" b="0" i="0">
                <a:solidFill>
                  <a:srgbClr val="005EB8"/>
                </a:solidFil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 Title and Text">
  <p:cSld name="D. Title and Text">
    <p:spTree>
      <p:nvGrpSpPr>
        <p:cNvPr id="1" name="Shape 97"/>
        <p:cNvGrpSpPr/>
        <p:nvPr/>
      </p:nvGrpSpPr>
      <p:grpSpPr>
        <a:xfrm>
          <a:off x="0" y="0"/>
          <a:ext cx="0" cy="0"/>
          <a:chOff x="0" y="0"/>
          <a:chExt cx="0" cy="0"/>
        </a:xfrm>
      </p:grpSpPr>
      <p:sp>
        <p:nvSpPr>
          <p:cNvPr id="98" name="Google Shape;98;gb54ec63be7_5_1655"/>
          <p:cNvSpPr txBox="1">
            <a:spLocks noGrp="1"/>
          </p:cNvSpPr>
          <p:nvPr>
            <p:ph type="sldNum" idx="12"/>
          </p:nvPr>
        </p:nvSpPr>
        <p:spPr>
          <a:xfrm>
            <a:off x="11545421" y="7325821"/>
            <a:ext cx="258600" cy="288000"/>
          </a:xfrm>
          <a:prstGeom prst="rect">
            <a:avLst/>
          </a:prstGeom>
          <a:noFill/>
          <a:ln>
            <a:noFill/>
          </a:ln>
        </p:spPr>
        <p:txBody>
          <a:bodyPr spcFirstLastPara="1" wrap="square" lIns="36000" tIns="36000" rIns="36000" bIns="36000" anchor="b" anchorCtr="0">
            <a:no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9" name="Google Shape;99;gb54ec63be7_5_1655"/>
          <p:cNvSpPr txBox="1"/>
          <p:nvPr/>
        </p:nvSpPr>
        <p:spPr>
          <a:xfrm>
            <a:off x="630000" y="7286324"/>
            <a:ext cx="2614200" cy="215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888888"/>
              </a:buClr>
              <a:buSzPts val="1400"/>
              <a:buFont typeface="Arial"/>
              <a:buNone/>
            </a:pPr>
            <a:r>
              <a:rPr lang="en-GB" sz="1400" b="0" i="0" u="none" strike="noStrike" cap="none">
                <a:solidFill>
                  <a:srgbClr val="888888"/>
                </a:solidFill>
                <a:latin typeface="Arial"/>
                <a:ea typeface="Arial"/>
                <a:cs typeface="Arial"/>
                <a:sym typeface="Arial"/>
              </a:rPr>
              <a:t>OFFICIAL: SENSITIVE</a:t>
            </a:r>
            <a:endParaRPr sz="1400" b="0" i="0" u="none" strike="noStrike" cap="none">
              <a:solidFill>
                <a:srgbClr val="000000"/>
              </a:solidFill>
              <a:latin typeface="Arial"/>
              <a:ea typeface="Arial"/>
              <a:cs typeface="Arial"/>
              <a:sym typeface="Arial"/>
            </a:endParaRPr>
          </a:p>
        </p:txBody>
      </p:sp>
      <p:sp>
        <p:nvSpPr>
          <p:cNvPr id="100" name="Google Shape;100;gb54ec63be7_5_1655"/>
          <p:cNvSpPr txBox="1"/>
          <p:nvPr/>
        </p:nvSpPr>
        <p:spPr>
          <a:xfrm>
            <a:off x="4844386" y="7249621"/>
            <a:ext cx="2503200" cy="288000"/>
          </a:xfrm>
          <a:prstGeom prst="rect">
            <a:avLst/>
          </a:prstGeom>
          <a:noFill/>
          <a:ln>
            <a:noFill/>
          </a:ln>
        </p:spPr>
        <p:txBody>
          <a:bodyPr spcFirstLastPara="1" wrap="square" lIns="36000" tIns="36000" rIns="36000" bIns="36000" anchor="b" anchorCtr="0">
            <a:noAutofit/>
          </a:bodyPr>
          <a:lstStyle/>
          <a:p>
            <a:pPr marL="0" marR="0" lvl="0" indent="0" algn="ctr" rtl="0">
              <a:lnSpc>
                <a:spcPct val="100000"/>
              </a:lnSpc>
              <a:spcBef>
                <a:spcPts val="0"/>
              </a:spcBef>
              <a:spcAft>
                <a:spcPts val="0"/>
              </a:spcAft>
              <a:buClr>
                <a:srgbClr val="888888"/>
              </a:buClr>
              <a:buSzPts val="1400"/>
              <a:buFont typeface="Arial"/>
              <a:buNone/>
            </a:pPr>
            <a:r>
              <a:rPr lang="en-GB" sz="1400" b="0" i="0" u="none" strike="noStrike" cap="none">
                <a:solidFill>
                  <a:srgbClr val="888888"/>
                </a:solidFill>
                <a:latin typeface="Arial"/>
                <a:ea typeface="Arial"/>
                <a:cs typeface="Arial"/>
                <a:sym typeface="Arial"/>
              </a:rPr>
              <a:t>INTERNAL USE ONLY</a:t>
            </a:r>
            <a:endParaRPr sz="1400" b="0" i="0" u="none" strike="noStrike" cap="none">
              <a:solidFill>
                <a:srgbClr val="000000"/>
              </a:solidFill>
              <a:latin typeface="Arial"/>
              <a:ea typeface="Arial"/>
              <a:cs typeface="Arial"/>
              <a:sym typeface="Arial"/>
            </a:endParaRPr>
          </a:p>
        </p:txBody>
      </p:sp>
      <p:sp>
        <p:nvSpPr>
          <p:cNvPr id="101" name="Google Shape;101;gb54ec63be7_5_1655"/>
          <p:cNvSpPr txBox="1"/>
          <p:nvPr/>
        </p:nvSpPr>
        <p:spPr>
          <a:xfrm>
            <a:off x="5120640" y="916179"/>
            <a:ext cx="1965900" cy="523200"/>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0000"/>
              </a:buClr>
              <a:buSzPts val="1400"/>
              <a:buFont typeface="Arial"/>
              <a:buNone/>
            </a:pPr>
            <a:r>
              <a:rPr lang="en-GB" sz="1400" b="0" i="0" u="none" strike="noStrike" cap="none">
                <a:solidFill>
                  <a:srgbClr val="FF0000"/>
                </a:solidFill>
                <a:latin typeface="Arial"/>
                <a:ea typeface="Arial"/>
                <a:cs typeface="Arial"/>
                <a:sym typeface="Arial"/>
              </a:rPr>
              <a:t>DRAFT FOR DISCUSSION</a:t>
            </a:r>
            <a:endParaRPr sz="1400" b="0" i="0" u="none" strike="noStrike" cap="none">
              <a:solidFill>
                <a:srgbClr val="000000"/>
              </a:solidFill>
              <a:latin typeface="Arial"/>
              <a:ea typeface="Arial"/>
              <a:cs typeface="Arial"/>
              <a:sym typeface="Arial"/>
            </a:endParaRPr>
          </a:p>
        </p:txBody>
      </p:sp>
      <p:sp>
        <p:nvSpPr>
          <p:cNvPr id="102" name="Google Shape;102;gb54ec63be7_5_1655"/>
          <p:cNvSpPr txBox="1">
            <a:spLocks noGrp="1"/>
          </p:cNvSpPr>
          <p:nvPr>
            <p:ph type="title"/>
          </p:nvPr>
        </p:nvSpPr>
        <p:spPr>
          <a:xfrm>
            <a:off x="630000" y="1505449"/>
            <a:ext cx="10084500" cy="332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Arial"/>
              <a:buNone/>
              <a:defRPr b="0" i="0"/>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
        <p:nvSpPr>
          <p:cNvPr id="103" name="Google Shape;103;gb54ec63be7_5_1655"/>
          <p:cNvSpPr txBox="1">
            <a:spLocks noGrp="1"/>
          </p:cNvSpPr>
          <p:nvPr>
            <p:ph type="body" idx="1"/>
          </p:nvPr>
        </p:nvSpPr>
        <p:spPr>
          <a:xfrm>
            <a:off x="629400" y="2499626"/>
            <a:ext cx="10933800" cy="3895800"/>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SzPts val="1200"/>
              <a:buChar char="​"/>
              <a:defRPr b="0" i="0"/>
            </a:lvl1pPr>
            <a:lvl2pPr marL="914400" lvl="1" indent="-317500" algn="l">
              <a:lnSpc>
                <a:spcPct val="100000"/>
              </a:lnSpc>
              <a:spcBef>
                <a:spcPts val="600"/>
              </a:spcBef>
              <a:spcAft>
                <a:spcPts val="0"/>
              </a:spcAft>
              <a:buSzPts val="1400"/>
              <a:buChar char="•"/>
              <a:defRPr b="0" i="0">
                <a:latin typeface="Arial"/>
                <a:ea typeface="Arial"/>
                <a:cs typeface="Arial"/>
                <a:sym typeface="Arial"/>
              </a:defRPr>
            </a:lvl2pPr>
            <a:lvl3pPr marL="1371600" lvl="2" indent="-304800" algn="l">
              <a:lnSpc>
                <a:spcPct val="100000"/>
              </a:lnSpc>
              <a:spcBef>
                <a:spcPts val="600"/>
              </a:spcBef>
              <a:spcAft>
                <a:spcPts val="0"/>
              </a:spcAft>
              <a:buSzPts val="1200"/>
              <a:buChar char="–"/>
              <a:defRPr b="0" i="0"/>
            </a:lvl3pPr>
            <a:lvl4pPr marL="1828800" lvl="3" indent="-304800" algn="l">
              <a:lnSpc>
                <a:spcPct val="100000"/>
              </a:lnSpc>
              <a:spcBef>
                <a:spcPts val="600"/>
              </a:spcBef>
              <a:spcAft>
                <a:spcPts val="0"/>
              </a:spcAft>
              <a:buSzPts val="1200"/>
              <a:buChar char="​"/>
              <a:defRPr b="0" i="0"/>
            </a:lvl4pPr>
            <a:lvl5pPr marL="2286000" lvl="4" indent="-317500" algn="l">
              <a:lnSpc>
                <a:spcPct val="100000"/>
              </a:lnSpc>
              <a:spcBef>
                <a:spcPts val="600"/>
              </a:spcBef>
              <a:spcAft>
                <a:spcPts val="0"/>
              </a:spcAft>
              <a:buSzPts val="1400"/>
              <a:buChar char="​"/>
              <a:defRPr b="0" i="0">
                <a:latin typeface="Arial"/>
                <a:ea typeface="Arial"/>
                <a:cs typeface="Arial"/>
                <a:sym typeface="Arial"/>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 Section header box">
  <p:cSld name="D. Section header box">
    <p:spTree>
      <p:nvGrpSpPr>
        <p:cNvPr id="1" name="Shape 105"/>
        <p:cNvGrpSpPr/>
        <p:nvPr/>
      </p:nvGrpSpPr>
      <p:grpSpPr>
        <a:xfrm>
          <a:off x="0" y="0"/>
          <a:ext cx="0" cy="0"/>
          <a:chOff x="0" y="0"/>
          <a:chExt cx="0" cy="0"/>
        </a:xfrm>
      </p:grpSpPr>
      <p:sp>
        <p:nvSpPr>
          <p:cNvPr id="106" name="Google Shape;106;gb54ec63be7_5_1663"/>
          <p:cNvSpPr txBox="1">
            <a:spLocks noGrp="1"/>
          </p:cNvSpPr>
          <p:nvPr>
            <p:ph type="sldNum" idx="12"/>
          </p:nvPr>
        </p:nvSpPr>
        <p:spPr>
          <a:xfrm>
            <a:off x="11545421" y="7325821"/>
            <a:ext cx="258600" cy="288000"/>
          </a:xfrm>
          <a:prstGeom prst="rect">
            <a:avLst/>
          </a:prstGeom>
          <a:noFill/>
          <a:ln>
            <a:noFill/>
          </a:ln>
        </p:spPr>
        <p:txBody>
          <a:bodyPr spcFirstLastPara="1" wrap="square" lIns="36000" tIns="36000" rIns="36000" bIns="36000" anchor="b" anchorCtr="0">
            <a:no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7" name="Google Shape;107;gb54ec63be7_5_1663"/>
          <p:cNvSpPr txBox="1"/>
          <p:nvPr/>
        </p:nvSpPr>
        <p:spPr>
          <a:xfrm>
            <a:off x="630000" y="7286324"/>
            <a:ext cx="2614200" cy="215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888888"/>
              </a:buClr>
              <a:buSzPts val="1400"/>
              <a:buFont typeface="Arial"/>
              <a:buNone/>
            </a:pPr>
            <a:r>
              <a:rPr lang="en-GB" sz="1400" b="0" i="0" u="none" strike="noStrike" cap="none">
                <a:solidFill>
                  <a:srgbClr val="888888"/>
                </a:solidFill>
                <a:latin typeface="Arial"/>
                <a:ea typeface="Arial"/>
                <a:cs typeface="Arial"/>
                <a:sym typeface="Arial"/>
              </a:rPr>
              <a:t>OFFICIAL: SENSITIVE</a:t>
            </a:r>
            <a:endParaRPr sz="1400" b="0" i="0" u="none" strike="noStrike" cap="none">
              <a:solidFill>
                <a:srgbClr val="000000"/>
              </a:solidFill>
              <a:latin typeface="Arial"/>
              <a:ea typeface="Arial"/>
              <a:cs typeface="Arial"/>
              <a:sym typeface="Arial"/>
            </a:endParaRPr>
          </a:p>
        </p:txBody>
      </p:sp>
      <p:sp>
        <p:nvSpPr>
          <p:cNvPr id="108" name="Google Shape;108;gb54ec63be7_5_1663"/>
          <p:cNvSpPr txBox="1"/>
          <p:nvPr/>
        </p:nvSpPr>
        <p:spPr>
          <a:xfrm>
            <a:off x="4844386" y="7249621"/>
            <a:ext cx="2503200" cy="288000"/>
          </a:xfrm>
          <a:prstGeom prst="rect">
            <a:avLst/>
          </a:prstGeom>
          <a:noFill/>
          <a:ln>
            <a:noFill/>
          </a:ln>
        </p:spPr>
        <p:txBody>
          <a:bodyPr spcFirstLastPara="1" wrap="square" lIns="36000" tIns="36000" rIns="36000" bIns="36000" anchor="b" anchorCtr="0">
            <a:noAutofit/>
          </a:bodyPr>
          <a:lstStyle/>
          <a:p>
            <a:pPr marL="0" marR="0" lvl="0" indent="0" algn="ctr" rtl="0">
              <a:lnSpc>
                <a:spcPct val="100000"/>
              </a:lnSpc>
              <a:spcBef>
                <a:spcPts val="0"/>
              </a:spcBef>
              <a:spcAft>
                <a:spcPts val="0"/>
              </a:spcAft>
              <a:buClr>
                <a:srgbClr val="888888"/>
              </a:buClr>
              <a:buSzPts val="1400"/>
              <a:buFont typeface="Arial"/>
              <a:buNone/>
            </a:pPr>
            <a:r>
              <a:rPr lang="en-GB" sz="1400" b="0" i="0" u="none" strike="noStrike" cap="none">
                <a:solidFill>
                  <a:srgbClr val="888888"/>
                </a:solidFill>
                <a:latin typeface="Arial"/>
                <a:ea typeface="Arial"/>
                <a:cs typeface="Arial"/>
                <a:sym typeface="Arial"/>
              </a:rPr>
              <a:t>INTERNAL USE ONLY</a:t>
            </a:r>
            <a:endParaRPr sz="1400" b="0" i="0" u="none" strike="noStrike" cap="none">
              <a:solidFill>
                <a:srgbClr val="000000"/>
              </a:solidFill>
              <a:latin typeface="Arial"/>
              <a:ea typeface="Arial"/>
              <a:cs typeface="Arial"/>
              <a:sym typeface="Arial"/>
            </a:endParaRPr>
          </a:p>
        </p:txBody>
      </p:sp>
      <p:sp>
        <p:nvSpPr>
          <p:cNvPr id="109" name="Google Shape;109;gb54ec63be7_5_1663"/>
          <p:cNvSpPr txBox="1"/>
          <p:nvPr/>
        </p:nvSpPr>
        <p:spPr>
          <a:xfrm>
            <a:off x="4997977" y="1574101"/>
            <a:ext cx="1965900" cy="523200"/>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0000"/>
              </a:buClr>
              <a:buSzPts val="1400"/>
              <a:buFont typeface="Arial"/>
              <a:buNone/>
            </a:pPr>
            <a:r>
              <a:rPr lang="en-GB" sz="1400" b="0" i="0" u="none" strike="noStrike" cap="none" dirty="0">
                <a:solidFill>
                  <a:srgbClr val="FF0000"/>
                </a:solidFill>
                <a:latin typeface="Arial"/>
                <a:ea typeface="Arial"/>
                <a:cs typeface="Arial"/>
                <a:sym typeface="Arial"/>
              </a:rPr>
              <a:t>DRAFT FOR DISCUSSION</a:t>
            </a:r>
            <a:endParaRPr sz="1400" b="0" i="0" u="none" strike="noStrike" cap="none" dirty="0">
              <a:solidFill>
                <a:srgbClr val="000000"/>
              </a:solidFill>
              <a:latin typeface="Arial"/>
              <a:ea typeface="Arial"/>
              <a:cs typeface="Arial"/>
              <a:sym typeface="Arial"/>
            </a:endParaRPr>
          </a:p>
        </p:txBody>
      </p:sp>
      <p:sp>
        <p:nvSpPr>
          <p:cNvPr id="110" name="Google Shape;110;gb54ec63be7_5_1663"/>
          <p:cNvSpPr txBox="1">
            <a:spLocks noGrp="1"/>
          </p:cNvSpPr>
          <p:nvPr>
            <p:ph type="title"/>
          </p:nvPr>
        </p:nvSpPr>
        <p:spPr>
          <a:xfrm>
            <a:off x="1284742" y="3550691"/>
            <a:ext cx="9620400" cy="3201000"/>
          </a:xfrm>
          <a:prstGeom prst="rect">
            <a:avLst/>
          </a:prstGeom>
          <a:noFill/>
          <a:ln>
            <a:noFill/>
          </a:ln>
        </p:spPr>
        <p:txBody>
          <a:bodyPr spcFirstLastPara="1" wrap="square" lIns="137150" tIns="137150" rIns="137150" bIns="137150" anchor="b" anchorCtr="0">
            <a:noAutofit/>
          </a:bodyPr>
          <a:lstStyle>
            <a:lvl1pPr lvl="0" algn="l">
              <a:lnSpc>
                <a:spcPct val="113636"/>
              </a:lnSpc>
              <a:spcBef>
                <a:spcPts val="0"/>
              </a:spcBef>
              <a:spcAft>
                <a:spcPts val="0"/>
              </a:spcAft>
              <a:buClr>
                <a:schemeClr val="dk1"/>
              </a:buClr>
              <a:buSzPts val="6600"/>
              <a:buFont typeface="Arial"/>
              <a:buNone/>
              <a:defRPr sz="6600" b="0" i="0"/>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
        <p:nvSpPr>
          <p:cNvPr id="111" name="Google Shape;111;gb54ec63be7_5_1663"/>
          <p:cNvSpPr/>
          <p:nvPr/>
        </p:nvSpPr>
        <p:spPr>
          <a:xfrm>
            <a:off x="1280692" y="2306731"/>
            <a:ext cx="951600" cy="951600"/>
          </a:xfrm>
          <a:prstGeom prst="rect">
            <a:avLst/>
          </a:prstGeom>
          <a:noFill/>
          <a:ln w="9525" cap="flat" cmpd="sng">
            <a:solidFill>
              <a:schemeClr val="accent4"/>
            </a:solidFill>
            <a:prstDash val="solid"/>
            <a:miter lim="8000"/>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700"/>
              <a:buFont typeface="Arial"/>
              <a:buNone/>
            </a:pPr>
            <a:endParaRPr sz="1700" b="0" i="0" u="none" strike="noStrike" cap="none">
              <a:solidFill>
                <a:srgbClr val="000000"/>
              </a:solidFill>
              <a:latin typeface="Arial"/>
              <a:ea typeface="Arial"/>
              <a:cs typeface="Arial"/>
              <a:sym typeface="Arial"/>
            </a:endParaRPr>
          </a:p>
        </p:txBody>
      </p:sp>
      <p:pic>
        <p:nvPicPr>
          <p:cNvPr id="2" name="Picture 1"/>
          <p:cNvPicPr>
            <a:picLocks noChangeAspect="1"/>
          </p:cNvPicPr>
          <p:nvPr userDrawn="1"/>
        </p:nvPicPr>
        <p:blipFill>
          <a:blip r:embed="rId2"/>
          <a:stretch>
            <a:fillRect/>
          </a:stretch>
        </p:blipFill>
        <p:spPr>
          <a:xfrm>
            <a:off x="6614815" y="435536"/>
            <a:ext cx="5474682" cy="98154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113"/>
        <p:cNvGrpSpPr/>
        <p:nvPr/>
      </p:nvGrpSpPr>
      <p:grpSpPr>
        <a:xfrm>
          <a:off x="0" y="0"/>
          <a:ext cx="0" cy="0"/>
          <a:chOff x="0" y="0"/>
          <a:chExt cx="0" cy="0"/>
        </a:xfrm>
      </p:grpSpPr>
      <p:sp>
        <p:nvSpPr>
          <p:cNvPr id="114" name="Google Shape;114;gb54ec63be7_5_1671"/>
          <p:cNvSpPr txBox="1">
            <a:spLocks noGrp="1"/>
          </p:cNvSpPr>
          <p:nvPr>
            <p:ph type="title"/>
          </p:nvPr>
        </p:nvSpPr>
        <p:spPr>
          <a:xfrm>
            <a:off x="570661" y="4229725"/>
            <a:ext cx="6868800" cy="646200"/>
          </a:xfrm>
          <a:prstGeom prst="rect">
            <a:avLst/>
          </a:prstGeom>
          <a:noFill/>
          <a:ln>
            <a:noFill/>
          </a:ln>
        </p:spPr>
        <p:txBody>
          <a:bodyPr spcFirstLastPara="1" wrap="square" lIns="0" tIns="0" rIns="0" bIns="0" anchor="t" anchorCtr="0">
            <a:noAutofit/>
          </a:bodyPr>
          <a:lstStyle>
            <a:lvl1pPr lvl="0" algn="l">
              <a:lnSpc>
                <a:spcPct val="93000"/>
              </a:lnSpc>
              <a:spcBef>
                <a:spcPts val="0"/>
              </a:spcBef>
              <a:spcAft>
                <a:spcPts val="0"/>
              </a:spcAft>
              <a:buClr>
                <a:srgbClr val="425563"/>
              </a:buClr>
              <a:buSzPts val="5000"/>
              <a:buFont typeface="Arial"/>
              <a:buNone/>
              <a:defRPr sz="5000" b="0" i="0" cap="none">
                <a:solidFill>
                  <a:srgbClr val="425563"/>
                </a:solidFill>
              </a:defRPr>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
        <p:nvSpPr>
          <p:cNvPr id="116" name="Google Shape;116;gb54ec63be7_5_1671"/>
          <p:cNvSpPr txBox="1">
            <a:spLocks noGrp="1"/>
          </p:cNvSpPr>
          <p:nvPr>
            <p:ph type="sldNum" idx="12"/>
          </p:nvPr>
        </p:nvSpPr>
        <p:spPr>
          <a:xfrm>
            <a:off x="8459321" y="7085113"/>
            <a:ext cx="278400" cy="307800"/>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1pPr>
            <a:lvl2pPr marL="0" marR="0" lvl="1"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2pPr>
            <a:lvl3pPr marL="0" marR="0" lvl="2"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3pPr>
            <a:lvl4pPr marL="0" marR="0" lvl="3"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4pPr>
            <a:lvl5pPr marL="0" marR="0" lvl="4"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5pPr>
            <a:lvl6pPr marL="0" marR="0" lvl="5"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6pPr>
            <a:lvl7pPr marL="0" marR="0" lvl="6"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7pPr>
            <a:lvl8pPr marL="0" marR="0" lvl="7"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8pPr>
            <a:lvl9pPr marL="0" marR="0" lvl="8"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 name="Picture 4"/>
          <p:cNvPicPr>
            <a:picLocks noChangeAspect="1"/>
          </p:cNvPicPr>
          <p:nvPr userDrawn="1"/>
        </p:nvPicPr>
        <p:blipFill>
          <a:blip r:embed="rId2"/>
          <a:stretch>
            <a:fillRect/>
          </a:stretch>
        </p:blipFill>
        <p:spPr>
          <a:xfrm>
            <a:off x="6629887" y="420375"/>
            <a:ext cx="5476430" cy="984679"/>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Cover Slide">
  <p:cSld name="Title Cover Slide">
    <p:spTree>
      <p:nvGrpSpPr>
        <p:cNvPr id="1" name="Shape 117"/>
        <p:cNvGrpSpPr/>
        <p:nvPr/>
      </p:nvGrpSpPr>
      <p:grpSpPr>
        <a:xfrm>
          <a:off x="0" y="0"/>
          <a:ext cx="0" cy="0"/>
          <a:chOff x="0" y="0"/>
          <a:chExt cx="0" cy="0"/>
        </a:xfrm>
      </p:grpSpPr>
      <p:sp>
        <p:nvSpPr>
          <p:cNvPr id="118" name="Google Shape;118;gb54ec63be7_5_1675"/>
          <p:cNvSpPr txBox="1">
            <a:spLocks noGrp="1"/>
          </p:cNvSpPr>
          <p:nvPr>
            <p:ph type="sldNum" idx="12"/>
          </p:nvPr>
        </p:nvSpPr>
        <p:spPr>
          <a:xfrm>
            <a:off x="11545421" y="7325821"/>
            <a:ext cx="258600" cy="288000"/>
          </a:xfrm>
          <a:prstGeom prst="rect">
            <a:avLst/>
          </a:prstGeom>
          <a:noFill/>
          <a:ln>
            <a:noFill/>
          </a:ln>
        </p:spPr>
        <p:txBody>
          <a:bodyPr spcFirstLastPara="1" wrap="square" lIns="36000" tIns="36000" rIns="36000" bIns="36000" anchor="b" anchorCtr="0">
            <a:no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9" name="Google Shape;119;gb54ec63be7_5_1675"/>
          <p:cNvSpPr txBox="1"/>
          <p:nvPr/>
        </p:nvSpPr>
        <p:spPr>
          <a:xfrm>
            <a:off x="630000" y="7286324"/>
            <a:ext cx="2614200" cy="215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888888"/>
              </a:buClr>
              <a:buSzPts val="1400"/>
              <a:buFont typeface="Arial"/>
              <a:buNone/>
            </a:pPr>
            <a:r>
              <a:rPr lang="en-GB" sz="1400" b="0" i="0" u="none" strike="noStrike" cap="none">
                <a:solidFill>
                  <a:srgbClr val="888888"/>
                </a:solidFill>
                <a:latin typeface="Arial"/>
                <a:ea typeface="Arial"/>
                <a:cs typeface="Arial"/>
                <a:sym typeface="Arial"/>
              </a:rPr>
              <a:t>OFFICIAL: SENSITIVE</a:t>
            </a:r>
            <a:endParaRPr sz="1400" b="0" i="0" u="none" strike="noStrike" cap="none">
              <a:solidFill>
                <a:srgbClr val="000000"/>
              </a:solidFill>
              <a:latin typeface="Arial"/>
              <a:ea typeface="Arial"/>
              <a:cs typeface="Arial"/>
              <a:sym typeface="Arial"/>
            </a:endParaRPr>
          </a:p>
        </p:txBody>
      </p:sp>
      <p:sp>
        <p:nvSpPr>
          <p:cNvPr id="120" name="Google Shape;120;gb54ec63be7_5_1675"/>
          <p:cNvSpPr txBox="1"/>
          <p:nvPr/>
        </p:nvSpPr>
        <p:spPr>
          <a:xfrm>
            <a:off x="4844386" y="7249621"/>
            <a:ext cx="2503200" cy="288000"/>
          </a:xfrm>
          <a:prstGeom prst="rect">
            <a:avLst/>
          </a:prstGeom>
          <a:noFill/>
          <a:ln>
            <a:noFill/>
          </a:ln>
        </p:spPr>
        <p:txBody>
          <a:bodyPr spcFirstLastPara="1" wrap="square" lIns="36000" tIns="36000" rIns="36000" bIns="36000" anchor="b" anchorCtr="0">
            <a:noAutofit/>
          </a:bodyPr>
          <a:lstStyle/>
          <a:p>
            <a:pPr marL="0" marR="0" lvl="0" indent="0" algn="ctr" rtl="0">
              <a:lnSpc>
                <a:spcPct val="100000"/>
              </a:lnSpc>
              <a:spcBef>
                <a:spcPts val="0"/>
              </a:spcBef>
              <a:spcAft>
                <a:spcPts val="0"/>
              </a:spcAft>
              <a:buClr>
                <a:srgbClr val="888888"/>
              </a:buClr>
              <a:buSzPts val="1400"/>
              <a:buFont typeface="Arial"/>
              <a:buNone/>
            </a:pPr>
            <a:r>
              <a:rPr lang="en-GB" sz="1400" b="0" i="0" u="none" strike="noStrike" cap="none">
                <a:solidFill>
                  <a:srgbClr val="888888"/>
                </a:solidFill>
                <a:latin typeface="Arial"/>
                <a:ea typeface="Arial"/>
                <a:cs typeface="Arial"/>
                <a:sym typeface="Arial"/>
              </a:rPr>
              <a:t>INTERNAL USE ONLY</a:t>
            </a:r>
            <a:endParaRPr sz="1400" b="0" i="0" u="none" strike="noStrike" cap="none">
              <a:solidFill>
                <a:srgbClr val="000000"/>
              </a:solidFill>
              <a:latin typeface="Arial"/>
              <a:ea typeface="Arial"/>
              <a:cs typeface="Arial"/>
              <a:sym typeface="Arial"/>
            </a:endParaRPr>
          </a:p>
        </p:txBody>
      </p:sp>
      <p:sp>
        <p:nvSpPr>
          <p:cNvPr id="121" name="Google Shape;121;gb54ec63be7_5_1675"/>
          <p:cNvSpPr txBox="1"/>
          <p:nvPr/>
        </p:nvSpPr>
        <p:spPr>
          <a:xfrm>
            <a:off x="5120640" y="916179"/>
            <a:ext cx="1965900" cy="523200"/>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0000"/>
              </a:buClr>
              <a:buSzPts val="1400"/>
              <a:buFont typeface="Arial"/>
              <a:buNone/>
            </a:pPr>
            <a:r>
              <a:rPr lang="en-GB" sz="1400" b="0" i="0" u="none" strike="noStrike" cap="none">
                <a:solidFill>
                  <a:srgbClr val="FF0000"/>
                </a:solidFill>
                <a:latin typeface="Arial"/>
                <a:ea typeface="Arial"/>
                <a:cs typeface="Arial"/>
                <a:sym typeface="Arial"/>
              </a:rPr>
              <a:t>DRAFT FOR DISCUSSION</a:t>
            </a:r>
            <a:endParaRPr sz="1400" b="0" i="0" u="none" strike="noStrike" cap="none">
              <a:solidFill>
                <a:srgbClr val="000000"/>
              </a:solidFill>
              <a:latin typeface="Arial"/>
              <a:ea typeface="Arial"/>
              <a:cs typeface="Arial"/>
              <a:sym typeface="Arial"/>
            </a:endParaRPr>
          </a:p>
        </p:txBody>
      </p:sp>
      <p:pic>
        <p:nvPicPr>
          <p:cNvPr id="122" name="Google Shape;122;gb54ec63be7_5_1675" descr="Picture 7"/>
          <p:cNvPicPr preferRelativeResize="0"/>
          <p:nvPr/>
        </p:nvPicPr>
        <p:blipFill rotWithShape="1">
          <a:blip r:embed="rId2">
            <a:alphaModFix/>
          </a:blip>
          <a:srcRect/>
          <a:stretch/>
        </p:blipFill>
        <p:spPr>
          <a:xfrm>
            <a:off x="1" y="882650"/>
            <a:ext cx="12183538" cy="6857999"/>
          </a:xfrm>
          <a:prstGeom prst="rect">
            <a:avLst/>
          </a:prstGeom>
          <a:noFill/>
          <a:ln>
            <a:noFill/>
          </a:ln>
        </p:spPr>
      </p:pic>
      <p:sp>
        <p:nvSpPr>
          <p:cNvPr id="123" name="Google Shape;123;gb54ec63be7_5_1675"/>
          <p:cNvSpPr txBox="1">
            <a:spLocks noGrp="1"/>
          </p:cNvSpPr>
          <p:nvPr>
            <p:ph type="title"/>
          </p:nvPr>
        </p:nvSpPr>
        <p:spPr>
          <a:xfrm>
            <a:off x="930374" y="3432318"/>
            <a:ext cx="9144000" cy="563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4200"/>
              <a:buFont typeface="Arial"/>
              <a:buNone/>
              <a:defRPr sz="4200" b="0" i="0"/>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
        <p:nvSpPr>
          <p:cNvPr id="124" name="Google Shape;124;gb54ec63be7_5_1675"/>
          <p:cNvSpPr txBox="1">
            <a:spLocks noGrp="1"/>
          </p:cNvSpPr>
          <p:nvPr>
            <p:ph type="body" idx="1"/>
          </p:nvPr>
        </p:nvSpPr>
        <p:spPr>
          <a:xfrm>
            <a:off x="930374" y="5038869"/>
            <a:ext cx="9144000" cy="369300"/>
          </a:xfrm>
          <a:prstGeom prst="rect">
            <a:avLst/>
          </a:prstGeom>
          <a:noFill/>
          <a:ln>
            <a:noFill/>
          </a:ln>
        </p:spPr>
        <p:txBody>
          <a:bodyPr spcFirstLastPara="1" wrap="square" lIns="0" tIns="0" rIns="0" bIns="0" anchor="t" anchorCtr="0">
            <a:noAutofit/>
          </a:bodyPr>
          <a:lstStyle>
            <a:lvl1pPr marL="457200" lvl="0" indent="-228600" algn="l">
              <a:lnSpc>
                <a:spcPct val="72500"/>
              </a:lnSpc>
              <a:spcBef>
                <a:spcPts val="1200"/>
              </a:spcBef>
              <a:spcAft>
                <a:spcPts val="0"/>
              </a:spcAft>
              <a:buClr>
                <a:schemeClr val="dk1"/>
              </a:buClr>
              <a:buSzPts val="2400"/>
              <a:buFont typeface="Arial"/>
              <a:buNone/>
              <a:defRPr sz="2400" b="0" i="0"/>
            </a:lvl1pPr>
            <a:lvl2pPr marL="914400" lvl="1" indent="-228600" algn="l">
              <a:lnSpc>
                <a:spcPct val="100000"/>
              </a:lnSpc>
              <a:spcBef>
                <a:spcPts val="1200"/>
              </a:spcBef>
              <a:spcAft>
                <a:spcPts val="0"/>
              </a:spcAft>
              <a:buClr>
                <a:srgbClr val="425563"/>
              </a:buClr>
              <a:buSzPts val="2400"/>
              <a:buFont typeface="Arial"/>
              <a:buNone/>
              <a:defRPr sz="2400" b="0" i="0">
                <a:latin typeface="Arial"/>
                <a:ea typeface="Arial"/>
                <a:cs typeface="Arial"/>
                <a:sym typeface="Arial"/>
              </a:defRPr>
            </a:lvl2pPr>
            <a:lvl3pPr marL="1371600" lvl="2" indent="-228600" algn="l">
              <a:lnSpc>
                <a:spcPct val="100000"/>
              </a:lnSpc>
              <a:spcBef>
                <a:spcPts val="1200"/>
              </a:spcBef>
              <a:spcAft>
                <a:spcPts val="0"/>
              </a:spcAft>
              <a:buClr>
                <a:schemeClr val="dk1"/>
              </a:buClr>
              <a:buSzPts val="2400"/>
              <a:buFont typeface="Arial"/>
              <a:buNone/>
              <a:defRPr sz="2400" b="0" i="0"/>
            </a:lvl3pPr>
            <a:lvl4pPr marL="1828800" lvl="3" indent="-228600" algn="l">
              <a:lnSpc>
                <a:spcPct val="100000"/>
              </a:lnSpc>
              <a:spcBef>
                <a:spcPts val="1200"/>
              </a:spcBef>
              <a:spcAft>
                <a:spcPts val="0"/>
              </a:spcAft>
              <a:buClr>
                <a:schemeClr val="dk1"/>
              </a:buClr>
              <a:buSzPts val="2400"/>
              <a:buFont typeface="Arial"/>
              <a:buNone/>
              <a:defRPr sz="2400" b="0" i="0"/>
            </a:lvl4pPr>
            <a:lvl5pPr marL="2286000" lvl="4" indent="-228600" algn="l">
              <a:lnSpc>
                <a:spcPct val="100000"/>
              </a:lnSpc>
              <a:spcBef>
                <a:spcPts val="1200"/>
              </a:spcBef>
              <a:spcAft>
                <a:spcPts val="0"/>
              </a:spcAft>
              <a:buClr>
                <a:srgbClr val="425563"/>
              </a:buClr>
              <a:buSzPts val="2400"/>
              <a:buFont typeface="Arial"/>
              <a:buNone/>
              <a:defRPr sz="2400" b="0" i="0">
                <a:latin typeface="Arial"/>
                <a:ea typeface="Arial"/>
                <a:cs typeface="Arial"/>
                <a:sym typeface="Arial"/>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125" name="Google Shape;125;gb54ec63be7_5_1675"/>
          <p:cNvSpPr txBox="1">
            <a:spLocks noGrp="1"/>
          </p:cNvSpPr>
          <p:nvPr>
            <p:ph type="body" idx="2"/>
          </p:nvPr>
        </p:nvSpPr>
        <p:spPr>
          <a:xfrm>
            <a:off x="930275" y="6554017"/>
            <a:ext cx="4057800" cy="2862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200"/>
              </a:spcBef>
              <a:spcAft>
                <a:spcPts val="0"/>
              </a:spcAft>
              <a:buClr>
                <a:schemeClr val="dk1"/>
              </a:buClr>
              <a:buSzPts val="1600"/>
              <a:buFont typeface="Arial"/>
              <a:buNone/>
              <a:defRPr sz="1600" b="0" i="0"/>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6"/>
        <p:cNvGrpSpPr/>
        <p:nvPr/>
      </p:nvGrpSpPr>
      <p:grpSpPr>
        <a:xfrm>
          <a:off x="0" y="0"/>
          <a:ext cx="0" cy="0"/>
          <a:chOff x="0" y="0"/>
          <a:chExt cx="0" cy="0"/>
        </a:xfrm>
      </p:grpSpPr>
      <p:sp>
        <p:nvSpPr>
          <p:cNvPr id="127" name="Google Shape;127;gb54ec63be7_5_1684"/>
          <p:cNvSpPr txBox="1">
            <a:spLocks noGrp="1"/>
          </p:cNvSpPr>
          <p:nvPr>
            <p:ph type="sldNum" idx="12"/>
          </p:nvPr>
        </p:nvSpPr>
        <p:spPr>
          <a:xfrm>
            <a:off x="11545421" y="7325821"/>
            <a:ext cx="258600" cy="288000"/>
          </a:xfrm>
          <a:prstGeom prst="rect">
            <a:avLst/>
          </a:prstGeom>
          <a:noFill/>
          <a:ln>
            <a:noFill/>
          </a:ln>
        </p:spPr>
        <p:txBody>
          <a:bodyPr spcFirstLastPara="1" wrap="square" lIns="36000" tIns="36000" rIns="36000" bIns="36000" anchor="b" anchorCtr="0">
            <a:no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8" name="Google Shape;128;gb54ec63be7_5_1684"/>
          <p:cNvSpPr txBox="1"/>
          <p:nvPr/>
        </p:nvSpPr>
        <p:spPr>
          <a:xfrm>
            <a:off x="630000" y="7286324"/>
            <a:ext cx="2614200" cy="215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888888"/>
              </a:buClr>
              <a:buSzPts val="1400"/>
              <a:buFont typeface="Arial"/>
              <a:buNone/>
            </a:pPr>
            <a:r>
              <a:rPr lang="en-GB" sz="1400" b="0" i="0" u="none" strike="noStrike" cap="none">
                <a:solidFill>
                  <a:srgbClr val="888888"/>
                </a:solidFill>
                <a:latin typeface="Arial"/>
                <a:ea typeface="Arial"/>
                <a:cs typeface="Arial"/>
                <a:sym typeface="Arial"/>
              </a:rPr>
              <a:t>OFFICIAL: SENSITIVE</a:t>
            </a:r>
            <a:endParaRPr sz="1400" b="0" i="0" u="none" strike="noStrike" cap="none">
              <a:solidFill>
                <a:srgbClr val="000000"/>
              </a:solidFill>
              <a:latin typeface="Arial"/>
              <a:ea typeface="Arial"/>
              <a:cs typeface="Arial"/>
              <a:sym typeface="Arial"/>
            </a:endParaRPr>
          </a:p>
        </p:txBody>
      </p:sp>
      <p:sp>
        <p:nvSpPr>
          <p:cNvPr id="129" name="Google Shape;129;gb54ec63be7_5_1684"/>
          <p:cNvSpPr txBox="1"/>
          <p:nvPr/>
        </p:nvSpPr>
        <p:spPr>
          <a:xfrm>
            <a:off x="4844386" y="7249621"/>
            <a:ext cx="2503200" cy="288000"/>
          </a:xfrm>
          <a:prstGeom prst="rect">
            <a:avLst/>
          </a:prstGeom>
          <a:noFill/>
          <a:ln>
            <a:noFill/>
          </a:ln>
        </p:spPr>
        <p:txBody>
          <a:bodyPr spcFirstLastPara="1" wrap="square" lIns="36000" tIns="36000" rIns="36000" bIns="36000" anchor="b" anchorCtr="0">
            <a:noAutofit/>
          </a:bodyPr>
          <a:lstStyle/>
          <a:p>
            <a:pPr marL="0" marR="0" lvl="0" indent="0" algn="ctr" rtl="0">
              <a:lnSpc>
                <a:spcPct val="100000"/>
              </a:lnSpc>
              <a:spcBef>
                <a:spcPts val="0"/>
              </a:spcBef>
              <a:spcAft>
                <a:spcPts val="0"/>
              </a:spcAft>
              <a:buClr>
                <a:srgbClr val="888888"/>
              </a:buClr>
              <a:buSzPts val="1400"/>
              <a:buFont typeface="Arial"/>
              <a:buNone/>
            </a:pPr>
            <a:r>
              <a:rPr lang="en-GB" sz="1400" b="0" i="0" u="none" strike="noStrike" cap="none">
                <a:solidFill>
                  <a:srgbClr val="888888"/>
                </a:solidFill>
                <a:latin typeface="Arial"/>
                <a:ea typeface="Arial"/>
                <a:cs typeface="Arial"/>
                <a:sym typeface="Arial"/>
              </a:rPr>
              <a:t>INTERNAL USE ONLY</a:t>
            </a:r>
            <a:endParaRPr sz="1400" b="0" i="0" u="none" strike="noStrike" cap="none">
              <a:solidFill>
                <a:srgbClr val="000000"/>
              </a:solidFill>
              <a:latin typeface="Arial"/>
              <a:ea typeface="Arial"/>
              <a:cs typeface="Arial"/>
              <a:sym typeface="Arial"/>
            </a:endParaRPr>
          </a:p>
        </p:txBody>
      </p:sp>
      <p:sp>
        <p:nvSpPr>
          <p:cNvPr id="130" name="Google Shape;130;gb54ec63be7_5_1684"/>
          <p:cNvSpPr txBox="1"/>
          <p:nvPr/>
        </p:nvSpPr>
        <p:spPr>
          <a:xfrm>
            <a:off x="5120640" y="916179"/>
            <a:ext cx="1965900" cy="523200"/>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0000"/>
              </a:buClr>
              <a:buSzPts val="1400"/>
              <a:buFont typeface="Arial"/>
              <a:buNone/>
            </a:pPr>
            <a:r>
              <a:rPr lang="en-GB" sz="1400" b="0" i="0" u="none" strike="noStrike" cap="none">
                <a:solidFill>
                  <a:srgbClr val="FF0000"/>
                </a:solidFill>
                <a:latin typeface="Arial"/>
                <a:ea typeface="Arial"/>
                <a:cs typeface="Arial"/>
                <a:sym typeface="Arial"/>
              </a:rPr>
              <a:t>DRAFT FOR DISCUSSION</a:t>
            </a:r>
            <a:endParaRPr sz="1400" b="0" i="0" u="none" strike="noStrike" cap="none">
              <a:solidFill>
                <a:srgbClr val="000000"/>
              </a:solidFill>
              <a:latin typeface="Arial"/>
              <a:ea typeface="Arial"/>
              <a:cs typeface="Arial"/>
              <a:sym typeface="Arial"/>
            </a:endParaRPr>
          </a:p>
        </p:txBody>
      </p:sp>
      <p:pic>
        <p:nvPicPr>
          <p:cNvPr id="131" name="Google Shape;131;gb54ec63be7_5_1684" descr="Picture 7"/>
          <p:cNvPicPr preferRelativeResize="0"/>
          <p:nvPr/>
        </p:nvPicPr>
        <p:blipFill rotWithShape="1">
          <a:blip r:embed="rId2">
            <a:alphaModFix/>
          </a:blip>
          <a:srcRect/>
          <a:stretch/>
        </p:blipFill>
        <p:spPr>
          <a:xfrm>
            <a:off x="0" y="882650"/>
            <a:ext cx="12183538" cy="6857999"/>
          </a:xfrm>
          <a:prstGeom prst="rect">
            <a:avLst/>
          </a:prstGeom>
          <a:noFill/>
          <a:ln>
            <a:noFill/>
          </a:ln>
        </p:spPr>
      </p:pic>
      <p:sp>
        <p:nvSpPr>
          <p:cNvPr id="132" name="Google Shape;132;gb54ec63be7_5_1684"/>
          <p:cNvSpPr txBox="1">
            <a:spLocks noGrp="1"/>
          </p:cNvSpPr>
          <p:nvPr>
            <p:ph type="title"/>
          </p:nvPr>
        </p:nvSpPr>
        <p:spPr>
          <a:xfrm>
            <a:off x="359999" y="1242650"/>
            <a:ext cx="11446200" cy="8448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425563"/>
              </a:buClr>
              <a:buSzPts val="4000"/>
              <a:buFont typeface="Arial"/>
              <a:buNone/>
              <a:defRPr sz="4000" b="0" i="0">
                <a:solidFill>
                  <a:srgbClr val="425563"/>
                </a:solidFill>
              </a:defRPr>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
        <p:nvSpPr>
          <p:cNvPr id="133" name="Google Shape;133;gb54ec63be7_5_1684"/>
          <p:cNvSpPr txBox="1">
            <a:spLocks noGrp="1"/>
          </p:cNvSpPr>
          <p:nvPr>
            <p:ph type="body" idx="1"/>
          </p:nvPr>
        </p:nvSpPr>
        <p:spPr>
          <a:xfrm>
            <a:off x="359999" y="2322650"/>
            <a:ext cx="11446200" cy="4351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500"/>
              </a:spcBef>
              <a:spcAft>
                <a:spcPts val="0"/>
              </a:spcAft>
              <a:buClr>
                <a:schemeClr val="dk1"/>
              </a:buClr>
              <a:buSzPts val="2600"/>
              <a:buFont typeface="Arial"/>
              <a:buNone/>
              <a:defRPr sz="2600" b="0" i="0"/>
            </a:lvl1pPr>
            <a:lvl2pPr marL="914400" lvl="1" indent="-228600" algn="l">
              <a:lnSpc>
                <a:spcPct val="90000"/>
              </a:lnSpc>
              <a:spcBef>
                <a:spcPts val="1500"/>
              </a:spcBef>
              <a:spcAft>
                <a:spcPts val="0"/>
              </a:spcAft>
              <a:buClr>
                <a:srgbClr val="425563"/>
              </a:buClr>
              <a:buSzPts val="2600"/>
              <a:buFont typeface="Arial"/>
              <a:buNone/>
              <a:defRPr sz="2600" b="0" i="0">
                <a:latin typeface="Arial"/>
                <a:ea typeface="Arial"/>
                <a:cs typeface="Arial"/>
                <a:sym typeface="Arial"/>
              </a:defRPr>
            </a:lvl2pPr>
            <a:lvl3pPr marL="1371600" lvl="2" indent="-228600" algn="l">
              <a:lnSpc>
                <a:spcPct val="90000"/>
              </a:lnSpc>
              <a:spcBef>
                <a:spcPts val="1500"/>
              </a:spcBef>
              <a:spcAft>
                <a:spcPts val="0"/>
              </a:spcAft>
              <a:buClr>
                <a:schemeClr val="dk1"/>
              </a:buClr>
              <a:buSzPts val="2600"/>
              <a:buFont typeface="Arial"/>
              <a:buNone/>
              <a:defRPr sz="2600" b="0" i="0"/>
            </a:lvl3pPr>
            <a:lvl4pPr marL="1828800" lvl="3" indent="-393700" algn="l">
              <a:lnSpc>
                <a:spcPct val="90000"/>
              </a:lnSpc>
              <a:spcBef>
                <a:spcPts val="1500"/>
              </a:spcBef>
              <a:spcAft>
                <a:spcPts val="0"/>
              </a:spcAft>
              <a:buClr>
                <a:schemeClr val="dk1"/>
              </a:buClr>
              <a:buSzPts val="2600"/>
              <a:buFont typeface="Arial"/>
              <a:buChar char="•"/>
              <a:defRPr sz="2600" b="0" i="0"/>
            </a:lvl4pPr>
            <a:lvl5pPr marL="2286000" lvl="4" indent="-393700" algn="l">
              <a:lnSpc>
                <a:spcPct val="90000"/>
              </a:lnSpc>
              <a:spcBef>
                <a:spcPts val="1500"/>
              </a:spcBef>
              <a:spcAft>
                <a:spcPts val="0"/>
              </a:spcAft>
              <a:buClr>
                <a:srgbClr val="425563"/>
              </a:buClr>
              <a:buSzPts val="2600"/>
              <a:buFont typeface="Arial"/>
              <a:buChar char="•"/>
              <a:defRPr sz="2600" b="0" i="0">
                <a:latin typeface="Arial"/>
                <a:ea typeface="Arial"/>
                <a:cs typeface="Arial"/>
                <a:sym typeface="Arial"/>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D. Title and two column">
  <p:cSld name="1_D. Title and two column">
    <p:spTree>
      <p:nvGrpSpPr>
        <p:cNvPr id="1" name="Shape 142"/>
        <p:cNvGrpSpPr/>
        <p:nvPr/>
      </p:nvGrpSpPr>
      <p:grpSpPr>
        <a:xfrm>
          <a:off x="0" y="0"/>
          <a:ext cx="0" cy="0"/>
          <a:chOff x="0" y="0"/>
          <a:chExt cx="0" cy="0"/>
        </a:xfrm>
      </p:grpSpPr>
      <p:sp>
        <p:nvSpPr>
          <p:cNvPr id="143" name="Google Shape;143;p15"/>
          <p:cNvSpPr/>
          <p:nvPr/>
        </p:nvSpPr>
        <p:spPr>
          <a:xfrm>
            <a:off x="0" y="0"/>
            <a:ext cx="12192000" cy="369301"/>
          </a:xfrm>
          <a:prstGeom prst="rect">
            <a:avLst/>
          </a:prstGeom>
          <a:solidFill>
            <a:srgbClr val="6B11A5"/>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000000"/>
              </a:buClr>
              <a:buSzPts val="1700"/>
              <a:buFont typeface="Helvetica Neue"/>
              <a:buNone/>
            </a:pPr>
            <a:endParaRPr sz="1700" b="0" i="0" u="none" strike="noStrike" cap="none">
              <a:solidFill>
                <a:srgbClr val="000000"/>
              </a:solidFill>
              <a:latin typeface="Arial"/>
              <a:ea typeface="Arial"/>
              <a:cs typeface="Arial"/>
              <a:sym typeface="Arial"/>
            </a:endParaRPr>
          </a:p>
        </p:txBody>
      </p:sp>
      <p:sp>
        <p:nvSpPr>
          <p:cNvPr id="144" name="Google Shape;144;p15"/>
          <p:cNvSpPr txBox="1">
            <a:spLocks noGrp="1"/>
          </p:cNvSpPr>
          <p:nvPr>
            <p:ph type="sldNum" idx="12"/>
          </p:nvPr>
        </p:nvSpPr>
        <p:spPr>
          <a:xfrm>
            <a:off x="11572669" y="7927952"/>
            <a:ext cx="258600" cy="287821"/>
          </a:xfrm>
          <a:prstGeom prst="rect">
            <a:avLst/>
          </a:prstGeom>
          <a:noFill/>
          <a:ln>
            <a:noFill/>
          </a:ln>
        </p:spPr>
        <p:txBody>
          <a:bodyPr spcFirstLastPara="1" wrap="square" lIns="36000" tIns="36000" rIns="36000" bIns="36000" anchor="ctr" anchorCtr="0">
            <a:no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45" name="Google Shape;145;p15"/>
          <p:cNvSpPr txBox="1">
            <a:spLocks noGrp="1"/>
          </p:cNvSpPr>
          <p:nvPr>
            <p:ph type="body" idx="1"/>
          </p:nvPr>
        </p:nvSpPr>
        <p:spPr>
          <a:xfrm>
            <a:off x="366872" y="1005841"/>
            <a:ext cx="7192200" cy="49302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3000"/>
              <a:buFont typeface="Arial"/>
              <a:buNone/>
              <a:defRPr sz="3000" b="1" i="0">
                <a:solidFill>
                  <a:schemeClr val="dk1"/>
                </a:solidFill>
                <a:latin typeface="Arial"/>
                <a:ea typeface="Arial"/>
                <a:cs typeface="Arial"/>
                <a:sym typeface="Aria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146" name="Google Shape;146;p15"/>
          <p:cNvSpPr txBox="1">
            <a:spLocks noGrp="1"/>
          </p:cNvSpPr>
          <p:nvPr>
            <p:ph type="body" idx="2"/>
          </p:nvPr>
        </p:nvSpPr>
        <p:spPr>
          <a:xfrm>
            <a:off x="371475" y="1574800"/>
            <a:ext cx="5580000" cy="629961"/>
          </a:xfrm>
          <a:prstGeom prst="rect">
            <a:avLst/>
          </a:prstGeom>
          <a:noFill/>
          <a:ln>
            <a:noFill/>
          </a:ln>
        </p:spPr>
        <p:txBody>
          <a:bodyPr spcFirstLastPara="1" wrap="square" lIns="0" tIns="0" rIns="0" bIns="0" anchor="t" anchorCtr="0">
            <a:noAutofit/>
          </a:bodyPr>
          <a:lstStyle>
            <a:lvl1pPr marL="457200" marR="0" lvl="0" indent="-330200" algn="l">
              <a:lnSpc>
                <a:spcPct val="300000"/>
              </a:lnSpc>
              <a:spcBef>
                <a:spcPts val="0"/>
              </a:spcBef>
              <a:spcAft>
                <a:spcPts val="0"/>
              </a:spcAft>
              <a:buClr>
                <a:srgbClr val="005EB8"/>
              </a:buClr>
              <a:buSzPts val="1600"/>
              <a:buFont typeface="Arial"/>
              <a:buChar char="​"/>
              <a:defRPr sz="1600" b="0" i="0">
                <a:latin typeface="Arial"/>
                <a:ea typeface="Arial"/>
                <a:cs typeface="Arial"/>
                <a:sym typeface="Aria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147" name="Google Shape;147;p15"/>
          <p:cNvSpPr txBox="1">
            <a:spLocks noGrp="1"/>
          </p:cNvSpPr>
          <p:nvPr>
            <p:ph type="body" idx="3"/>
          </p:nvPr>
        </p:nvSpPr>
        <p:spPr>
          <a:xfrm>
            <a:off x="371474" y="2332038"/>
            <a:ext cx="5580000" cy="5408612"/>
          </a:xfrm>
          <a:prstGeom prst="rect">
            <a:avLst/>
          </a:prstGeom>
          <a:noFill/>
          <a:ln>
            <a:noFill/>
          </a:ln>
        </p:spPr>
        <p:txBody>
          <a:bodyPr spcFirstLastPara="1" wrap="square" lIns="0" tIns="0" rIns="0" bIns="0" anchor="t" anchorCtr="0">
            <a:noAutofit/>
          </a:bodyPr>
          <a:lstStyle>
            <a:lvl1pPr marL="457200" lvl="0" indent="-342900" algn="l">
              <a:lnSpc>
                <a:spcPct val="96666"/>
              </a:lnSpc>
              <a:spcBef>
                <a:spcPts val="120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148" name="Google Shape;148;p15"/>
          <p:cNvSpPr txBox="1">
            <a:spLocks noGrp="1"/>
          </p:cNvSpPr>
          <p:nvPr>
            <p:ph type="ftr" idx="11"/>
          </p:nvPr>
        </p:nvSpPr>
        <p:spPr>
          <a:xfrm>
            <a:off x="1591056" y="8131025"/>
            <a:ext cx="8970300" cy="320639"/>
          </a:xfrm>
          <a:prstGeom prst="rect">
            <a:avLst/>
          </a:prstGeom>
          <a:noFill/>
          <a:ln>
            <a:noFill/>
          </a:ln>
        </p:spPr>
        <p:txBody>
          <a:bodyPr spcFirstLastPara="1" wrap="square" lIns="91425" tIns="45700" rIns="91425" bIns="45700" anchor="ctr" anchorCtr="0">
            <a:noAutofit/>
          </a:bodyPr>
          <a:lstStyle>
            <a:lvl1pPr lvl="0" algn="ctr">
              <a:lnSpc>
                <a:spcPct val="120000"/>
              </a:lnSpc>
              <a:spcBef>
                <a:spcPts val="0"/>
              </a:spcBef>
              <a:spcAft>
                <a:spcPts val="0"/>
              </a:spcAft>
              <a:buClr>
                <a:srgbClr val="FF0000"/>
              </a:buClr>
              <a:buSzPts val="1000"/>
              <a:buFont typeface="Arial"/>
              <a:buNone/>
              <a:defRPr sz="1000" b="0" i="0">
                <a:solidFill>
                  <a:srgbClr val="FF0000"/>
                </a:solidFill>
                <a:latin typeface="Arial"/>
                <a:ea typeface="Arial"/>
                <a:cs typeface="Arial"/>
                <a:sym typeface="Arial"/>
              </a:defRPr>
            </a:lvl1pPr>
            <a:lvl2pPr lvl="1" algn="l">
              <a:lnSpc>
                <a:spcPct val="120000"/>
              </a:lnSpc>
              <a:spcBef>
                <a:spcPts val="0"/>
              </a:spcBef>
              <a:spcAft>
                <a:spcPts val="0"/>
              </a:spcAft>
              <a:buClr>
                <a:srgbClr val="000000"/>
              </a:buClr>
              <a:buSzPts val="1800"/>
              <a:buNone/>
              <a:defRPr/>
            </a:lvl2pPr>
            <a:lvl3pPr lvl="2" algn="l">
              <a:lnSpc>
                <a:spcPct val="120000"/>
              </a:lnSpc>
              <a:spcBef>
                <a:spcPts val="0"/>
              </a:spcBef>
              <a:spcAft>
                <a:spcPts val="0"/>
              </a:spcAft>
              <a:buClr>
                <a:srgbClr val="000000"/>
              </a:buClr>
              <a:buSzPts val="1800"/>
              <a:buNone/>
              <a:defRPr/>
            </a:lvl3pPr>
            <a:lvl4pPr lvl="3" algn="l">
              <a:lnSpc>
                <a:spcPct val="120000"/>
              </a:lnSpc>
              <a:spcBef>
                <a:spcPts val="0"/>
              </a:spcBef>
              <a:spcAft>
                <a:spcPts val="0"/>
              </a:spcAft>
              <a:buClr>
                <a:srgbClr val="000000"/>
              </a:buClr>
              <a:buSzPts val="1800"/>
              <a:buNone/>
              <a:defRPr/>
            </a:lvl4pPr>
            <a:lvl5pPr lvl="4" algn="l">
              <a:lnSpc>
                <a:spcPct val="120000"/>
              </a:lnSpc>
              <a:spcBef>
                <a:spcPts val="0"/>
              </a:spcBef>
              <a:spcAft>
                <a:spcPts val="0"/>
              </a:spcAft>
              <a:buClr>
                <a:srgbClr val="000000"/>
              </a:buClr>
              <a:buSzPts val="1800"/>
              <a:buNone/>
              <a:defRPr/>
            </a:lvl5pPr>
            <a:lvl6pPr lvl="5" algn="l">
              <a:lnSpc>
                <a:spcPct val="120000"/>
              </a:lnSpc>
              <a:spcBef>
                <a:spcPts val="0"/>
              </a:spcBef>
              <a:spcAft>
                <a:spcPts val="0"/>
              </a:spcAft>
              <a:buClr>
                <a:srgbClr val="000000"/>
              </a:buClr>
              <a:buSzPts val="1800"/>
              <a:buNone/>
              <a:defRPr/>
            </a:lvl6pPr>
            <a:lvl7pPr lvl="6" algn="l">
              <a:lnSpc>
                <a:spcPct val="120000"/>
              </a:lnSpc>
              <a:spcBef>
                <a:spcPts val="0"/>
              </a:spcBef>
              <a:spcAft>
                <a:spcPts val="0"/>
              </a:spcAft>
              <a:buClr>
                <a:srgbClr val="000000"/>
              </a:buClr>
              <a:buSzPts val="1800"/>
              <a:buNone/>
              <a:defRPr/>
            </a:lvl7pPr>
            <a:lvl8pPr lvl="7" algn="l">
              <a:lnSpc>
                <a:spcPct val="120000"/>
              </a:lnSpc>
              <a:spcBef>
                <a:spcPts val="0"/>
              </a:spcBef>
              <a:spcAft>
                <a:spcPts val="0"/>
              </a:spcAft>
              <a:buClr>
                <a:srgbClr val="000000"/>
              </a:buClr>
              <a:buSzPts val="1800"/>
              <a:buNone/>
              <a:defRPr/>
            </a:lvl8pPr>
            <a:lvl9pPr lvl="8" algn="l">
              <a:lnSpc>
                <a:spcPct val="120000"/>
              </a:lnSpc>
              <a:spcBef>
                <a:spcPts val="0"/>
              </a:spcBef>
              <a:spcAft>
                <a:spcPts val="0"/>
              </a:spcAft>
              <a:buClr>
                <a:srgbClr val="000000"/>
              </a:buClr>
              <a:buSzPts val="1800"/>
              <a:buNone/>
              <a:defRPr/>
            </a:lvl9pPr>
          </a:lstStyle>
          <a:p>
            <a:endParaRPr/>
          </a:p>
        </p:txBody>
      </p:sp>
    </p:spTree>
  </p:cSld>
  <p:clrMapOvr>
    <a:masterClrMapping/>
  </p:clrMapOvr>
  <p:extLst mod="1">
    <p:ext uri="{DCECCB84-F9BA-43D5-87BE-67443E8EF086}">
      <p15:sldGuideLst xmlns:p15="http://schemas.microsoft.com/office/powerpoint/2012/main">
        <p15:guide id="1" orient="horz" pos="2160">
          <p15:clr>
            <a:srgbClr val="FBAE40"/>
          </p15:clr>
        </p15:guide>
        <p15:guide id="2" pos="3908">
          <p15:clr>
            <a:srgbClr val="FBAE40"/>
          </p15:clr>
        </p15:guide>
        <p15:guide id="3" pos="3749">
          <p15:clr>
            <a:srgbClr val="FBAE40"/>
          </p15:clr>
        </p15:guide>
        <p15:guide id="4" pos="2071">
          <p15:clr>
            <a:srgbClr val="FBAE40"/>
          </p15:clr>
        </p15:guide>
        <p15:guide id="5" pos="1890">
          <p15:clr>
            <a:srgbClr val="FBAE40"/>
          </p15:clr>
        </p15:guide>
        <p15:guide id="6" pos="5586">
          <p15:clr>
            <a:srgbClr val="FBAE40"/>
          </p15:clr>
        </p15:guide>
        <p15:guide id="7" pos="5768">
          <p15:clr>
            <a:srgbClr val="FBAE40"/>
          </p15:clr>
        </p15:guide>
        <p15:guide id="8" pos="7446">
          <p15:clr>
            <a:srgbClr val="FBAE40"/>
          </p15:clr>
        </p15:guide>
        <p15:guide id="9" orient="horz" pos="3837">
          <p15:clr>
            <a:srgbClr val="FBAE40"/>
          </p15:clr>
        </p15:guide>
        <p15:guide id="10" orient="horz" pos="1168">
          <p15:clr>
            <a:srgbClr val="FBAE40"/>
          </p15:clr>
        </p15:guide>
        <p15:guide id="11" orient="horz" pos="89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D. Title and two column w/header">
  <p:cSld name="1_D. Title and two column w/header">
    <p:spTree>
      <p:nvGrpSpPr>
        <p:cNvPr id="1" name="Shape 149"/>
        <p:cNvGrpSpPr/>
        <p:nvPr/>
      </p:nvGrpSpPr>
      <p:grpSpPr>
        <a:xfrm>
          <a:off x="0" y="0"/>
          <a:ext cx="0" cy="0"/>
          <a:chOff x="0" y="0"/>
          <a:chExt cx="0" cy="0"/>
        </a:xfrm>
      </p:grpSpPr>
      <p:sp>
        <p:nvSpPr>
          <p:cNvPr id="150" name="Google Shape;150;p16"/>
          <p:cNvSpPr txBox="1">
            <a:spLocks noGrp="1"/>
          </p:cNvSpPr>
          <p:nvPr>
            <p:ph type="body" idx="1"/>
          </p:nvPr>
        </p:nvSpPr>
        <p:spPr>
          <a:xfrm>
            <a:off x="371477" y="1005840"/>
            <a:ext cx="4525633" cy="47099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2545"/>
              <a:buFont typeface="Arial"/>
              <a:buNone/>
              <a:defRPr sz="2545" b="1" i="0">
                <a:solidFill>
                  <a:srgbClr val="000000"/>
                </a:solidFill>
                <a:latin typeface="Arial"/>
                <a:ea typeface="Arial"/>
                <a:cs typeface="Arial"/>
                <a:sym typeface="Arial"/>
              </a:defRPr>
            </a:lvl1pPr>
            <a:lvl2pPr marL="914400" lvl="1" indent="-342900" algn="l">
              <a:lnSpc>
                <a:spcPct val="100000"/>
              </a:lnSpc>
              <a:spcBef>
                <a:spcPts val="954"/>
              </a:spcBef>
              <a:spcAft>
                <a:spcPts val="0"/>
              </a:spcAft>
              <a:buSzPts val="1800"/>
              <a:buChar char="•"/>
              <a:defRPr/>
            </a:lvl2pPr>
            <a:lvl3pPr marL="1371600" lvl="2" indent="-342900" algn="l">
              <a:lnSpc>
                <a:spcPct val="100000"/>
              </a:lnSpc>
              <a:spcBef>
                <a:spcPts val="954"/>
              </a:spcBef>
              <a:spcAft>
                <a:spcPts val="0"/>
              </a:spcAft>
              <a:buSzPts val="1800"/>
              <a:buChar char="–"/>
              <a:defRPr/>
            </a:lvl3pPr>
            <a:lvl4pPr marL="1828800" lvl="3" indent="-342900" algn="l">
              <a:lnSpc>
                <a:spcPct val="100000"/>
              </a:lnSpc>
              <a:spcBef>
                <a:spcPts val="954"/>
              </a:spcBef>
              <a:spcAft>
                <a:spcPts val="0"/>
              </a:spcAft>
              <a:buSzPts val="1800"/>
              <a:buChar char="​"/>
              <a:defRPr/>
            </a:lvl4pPr>
            <a:lvl5pPr marL="2286000" lvl="4" indent="-342900" algn="l">
              <a:lnSpc>
                <a:spcPct val="100000"/>
              </a:lnSpc>
              <a:spcBef>
                <a:spcPts val="954"/>
              </a:spcBef>
              <a:spcAft>
                <a:spcPts val="0"/>
              </a:spcAft>
              <a:buSzPts val="1800"/>
              <a:buChar char="​"/>
              <a:defRPr/>
            </a:lvl5pPr>
            <a:lvl6pPr marL="2743200" lvl="5" indent="-342900" algn="l">
              <a:lnSpc>
                <a:spcPct val="110000"/>
              </a:lnSpc>
              <a:spcBef>
                <a:spcPts val="557"/>
              </a:spcBef>
              <a:spcAft>
                <a:spcPts val="0"/>
              </a:spcAft>
              <a:buSzPts val="1800"/>
              <a:buChar char="•"/>
              <a:defRPr/>
            </a:lvl6pPr>
            <a:lvl7pPr marL="3200400" lvl="6" indent="-342900" algn="l">
              <a:lnSpc>
                <a:spcPct val="110000"/>
              </a:lnSpc>
              <a:spcBef>
                <a:spcPts val="557"/>
              </a:spcBef>
              <a:spcAft>
                <a:spcPts val="0"/>
              </a:spcAft>
              <a:buSzPts val="1800"/>
              <a:buChar char="​"/>
              <a:defRPr/>
            </a:lvl7pPr>
            <a:lvl8pPr marL="3657600" lvl="7" indent="-342900" algn="l">
              <a:lnSpc>
                <a:spcPct val="110000"/>
              </a:lnSpc>
              <a:spcBef>
                <a:spcPts val="557"/>
              </a:spcBef>
              <a:spcAft>
                <a:spcPts val="0"/>
              </a:spcAft>
              <a:buSzPts val="1800"/>
              <a:buChar char="​"/>
              <a:defRPr/>
            </a:lvl8pPr>
            <a:lvl9pPr marL="4114800" lvl="8" indent="-342900" algn="l">
              <a:lnSpc>
                <a:spcPct val="110000"/>
              </a:lnSpc>
              <a:spcBef>
                <a:spcPts val="557"/>
              </a:spcBef>
              <a:spcAft>
                <a:spcPts val="0"/>
              </a:spcAft>
              <a:buSzPts val="1800"/>
              <a:buChar char="​"/>
              <a:defRPr/>
            </a:lvl9pPr>
          </a:lstStyle>
          <a:p>
            <a:endParaRPr/>
          </a:p>
        </p:txBody>
      </p:sp>
      <p:sp>
        <p:nvSpPr>
          <p:cNvPr id="151" name="Google Shape;151;p16"/>
          <p:cNvSpPr txBox="1">
            <a:spLocks noGrp="1"/>
          </p:cNvSpPr>
          <p:nvPr>
            <p:ph type="body" idx="2"/>
          </p:nvPr>
        </p:nvSpPr>
        <p:spPr>
          <a:xfrm>
            <a:off x="371477" y="2321629"/>
            <a:ext cx="5576789" cy="5322905"/>
          </a:xfrm>
          <a:prstGeom prst="rect">
            <a:avLst/>
          </a:prstGeom>
          <a:noFill/>
          <a:ln>
            <a:noFill/>
          </a:ln>
        </p:spPr>
        <p:txBody>
          <a:bodyPr spcFirstLastPara="1" wrap="square" lIns="0" tIns="0" rIns="0" bIns="0" anchor="t" anchorCtr="0">
            <a:noAutofit/>
          </a:bodyPr>
          <a:lstStyle>
            <a:lvl1pPr marL="457200" lvl="0" indent="-289179" algn="l">
              <a:lnSpc>
                <a:spcPct val="145073"/>
              </a:lnSpc>
              <a:spcBef>
                <a:spcPts val="954"/>
              </a:spcBef>
              <a:spcAft>
                <a:spcPts val="0"/>
              </a:spcAft>
              <a:buSzPts val="954"/>
              <a:buChar char="​"/>
              <a:defRPr b="0" i="0">
                <a:latin typeface="Arial"/>
                <a:ea typeface="Arial"/>
                <a:cs typeface="Arial"/>
                <a:sym typeface="Arial"/>
              </a:defRPr>
            </a:lvl1pPr>
            <a:lvl2pPr marL="914400" lvl="1" indent="-342900" algn="l">
              <a:lnSpc>
                <a:spcPct val="100000"/>
              </a:lnSpc>
              <a:spcBef>
                <a:spcPts val="954"/>
              </a:spcBef>
              <a:spcAft>
                <a:spcPts val="0"/>
              </a:spcAft>
              <a:buSzPts val="1800"/>
              <a:buChar char="•"/>
              <a:defRPr/>
            </a:lvl2pPr>
            <a:lvl3pPr marL="1371600" lvl="2" indent="-289178" algn="l">
              <a:lnSpc>
                <a:spcPct val="100000"/>
              </a:lnSpc>
              <a:spcBef>
                <a:spcPts val="954"/>
              </a:spcBef>
              <a:spcAft>
                <a:spcPts val="0"/>
              </a:spcAft>
              <a:buSzPts val="954"/>
              <a:buChar char="–"/>
              <a:defRPr b="0" i="0"/>
            </a:lvl3pPr>
            <a:lvl4pPr marL="1828800" lvl="3" indent="-289178" algn="l">
              <a:lnSpc>
                <a:spcPct val="100000"/>
              </a:lnSpc>
              <a:spcBef>
                <a:spcPts val="954"/>
              </a:spcBef>
              <a:spcAft>
                <a:spcPts val="0"/>
              </a:spcAft>
              <a:buSzPts val="954"/>
              <a:buChar char="​"/>
              <a:defRPr b="0" i="0"/>
            </a:lvl4pPr>
            <a:lvl5pPr marL="2286000" lvl="4" indent="-342900" algn="l">
              <a:lnSpc>
                <a:spcPct val="100000"/>
              </a:lnSpc>
              <a:spcBef>
                <a:spcPts val="954"/>
              </a:spcBef>
              <a:spcAft>
                <a:spcPts val="0"/>
              </a:spcAft>
              <a:buSzPts val="1800"/>
              <a:buChar char="​"/>
              <a:defRPr/>
            </a:lvl5pPr>
            <a:lvl6pPr marL="2743200" lvl="5" indent="-342900" algn="l">
              <a:lnSpc>
                <a:spcPct val="110000"/>
              </a:lnSpc>
              <a:spcBef>
                <a:spcPts val="557"/>
              </a:spcBef>
              <a:spcAft>
                <a:spcPts val="0"/>
              </a:spcAft>
              <a:buSzPts val="1800"/>
              <a:buChar char="•"/>
              <a:defRPr/>
            </a:lvl6pPr>
            <a:lvl7pPr marL="3200400" lvl="6" indent="-342900" algn="l">
              <a:lnSpc>
                <a:spcPct val="110000"/>
              </a:lnSpc>
              <a:spcBef>
                <a:spcPts val="557"/>
              </a:spcBef>
              <a:spcAft>
                <a:spcPts val="0"/>
              </a:spcAft>
              <a:buSzPts val="1800"/>
              <a:buChar char="​"/>
              <a:defRPr/>
            </a:lvl7pPr>
            <a:lvl8pPr marL="3657600" lvl="7" indent="-342900" algn="l">
              <a:lnSpc>
                <a:spcPct val="110000"/>
              </a:lnSpc>
              <a:spcBef>
                <a:spcPts val="557"/>
              </a:spcBef>
              <a:spcAft>
                <a:spcPts val="0"/>
              </a:spcAft>
              <a:buSzPts val="1800"/>
              <a:buChar char="​"/>
              <a:defRPr/>
            </a:lvl8pPr>
            <a:lvl9pPr marL="4114800" lvl="8" indent="-342900" algn="l">
              <a:lnSpc>
                <a:spcPct val="110000"/>
              </a:lnSpc>
              <a:spcBef>
                <a:spcPts val="557"/>
              </a:spcBef>
              <a:spcAft>
                <a:spcPts val="0"/>
              </a:spcAft>
              <a:buSzPts val="1800"/>
              <a:buChar char="​"/>
              <a:defRPr/>
            </a:lvl9pPr>
          </a:lstStyle>
          <a:p>
            <a:endParaRPr/>
          </a:p>
        </p:txBody>
      </p:sp>
      <p:sp>
        <p:nvSpPr>
          <p:cNvPr id="152" name="Google Shape;152;p16"/>
          <p:cNvSpPr/>
          <p:nvPr/>
        </p:nvSpPr>
        <p:spPr>
          <a:xfrm>
            <a:off x="0" y="0"/>
            <a:ext cx="12192000" cy="369290"/>
          </a:xfrm>
          <a:prstGeom prst="rect">
            <a:avLst/>
          </a:prstGeom>
          <a:solidFill>
            <a:srgbClr val="6B11A5"/>
          </a:solidFill>
          <a:ln>
            <a:noFill/>
          </a:ln>
        </p:spPr>
        <p:txBody>
          <a:bodyPr spcFirstLastPara="1" wrap="square" lIns="20200" tIns="20200" rIns="20200" bIns="20200" anchor="ctr" anchorCtr="0">
            <a:noAutofit/>
          </a:bodyPr>
          <a:lstStyle/>
          <a:p>
            <a:pPr marL="0" marR="0" lvl="0" indent="0" algn="ctr" rtl="0">
              <a:lnSpc>
                <a:spcPct val="100000"/>
              </a:lnSpc>
              <a:spcBef>
                <a:spcPts val="0"/>
              </a:spcBef>
              <a:spcAft>
                <a:spcPts val="0"/>
              </a:spcAft>
              <a:buClr>
                <a:srgbClr val="000000"/>
              </a:buClr>
              <a:buSzPts val="1591"/>
              <a:buFont typeface="Arial"/>
              <a:buNone/>
            </a:pPr>
            <a:endParaRPr sz="1591" b="0" i="0" u="none" strike="noStrike" cap="none">
              <a:solidFill>
                <a:schemeClr val="dk1"/>
              </a:solidFill>
              <a:latin typeface="Arial"/>
              <a:ea typeface="Arial"/>
              <a:cs typeface="Arial"/>
              <a:sym typeface="Arial"/>
            </a:endParaRPr>
          </a:p>
        </p:txBody>
      </p:sp>
      <p:sp>
        <p:nvSpPr>
          <p:cNvPr id="153" name="Google Shape;153;p16"/>
          <p:cNvSpPr txBox="1">
            <a:spLocks noGrp="1"/>
          </p:cNvSpPr>
          <p:nvPr>
            <p:ph type="body" idx="3"/>
          </p:nvPr>
        </p:nvSpPr>
        <p:spPr>
          <a:xfrm>
            <a:off x="741200" y="553520"/>
            <a:ext cx="4792458" cy="204428"/>
          </a:xfrm>
          <a:prstGeom prst="rect">
            <a:avLst/>
          </a:prstGeom>
          <a:noFill/>
          <a:ln>
            <a:noFill/>
          </a:ln>
        </p:spPr>
        <p:txBody>
          <a:bodyPr spcFirstLastPara="1" wrap="square" lIns="0" tIns="0" rIns="0" bIns="0" anchor="t" anchorCtr="0">
            <a:noAutofit/>
          </a:bodyPr>
          <a:lstStyle>
            <a:lvl1pPr marL="457200" marR="101003" lvl="0" indent="-228600" algn="l">
              <a:lnSpc>
                <a:spcPct val="100000"/>
              </a:lnSpc>
              <a:spcBef>
                <a:spcPts val="1113"/>
              </a:spcBef>
              <a:spcAft>
                <a:spcPts val="0"/>
              </a:spcAft>
              <a:buClr>
                <a:schemeClr val="accent5"/>
              </a:buClr>
              <a:buSzPts val="954"/>
              <a:buFont typeface="Arial"/>
              <a:buNone/>
              <a:defRPr sz="954" b="1" i="0">
                <a:solidFill>
                  <a:schemeClr val="accent5"/>
                </a:solidFill>
                <a:latin typeface="Arial"/>
                <a:ea typeface="Arial"/>
                <a:cs typeface="Arial"/>
                <a:sym typeface="Arial"/>
              </a:defRPr>
            </a:lvl1pPr>
            <a:lvl2pPr marL="914400" lvl="1" indent="-342900" algn="l">
              <a:lnSpc>
                <a:spcPct val="100000"/>
              </a:lnSpc>
              <a:spcBef>
                <a:spcPts val="954"/>
              </a:spcBef>
              <a:spcAft>
                <a:spcPts val="0"/>
              </a:spcAft>
              <a:buSzPts val="1800"/>
              <a:buChar char="•"/>
              <a:defRPr/>
            </a:lvl2pPr>
            <a:lvl3pPr marL="1371600" lvl="2" indent="-342900" algn="l">
              <a:lnSpc>
                <a:spcPct val="100000"/>
              </a:lnSpc>
              <a:spcBef>
                <a:spcPts val="954"/>
              </a:spcBef>
              <a:spcAft>
                <a:spcPts val="0"/>
              </a:spcAft>
              <a:buSzPts val="1800"/>
              <a:buChar char="–"/>
              <a:defRPr/>
            </a:lvl3pPr>
            <a:lvl4pPr marL="1828800" lvl="3" indent="-342900" algn="l">
              <a:lnSpc>
                <a:spcPct val="100000"/>
              </a:lnSpc>
              <a:spcBef>
                <a:spcPts val="954"/>
              </a:spcBef>
              <a:spcAft>
                <a:spcPts val="0"/>
              </a:spcAft>
              <a:buSzPts val="1800"/>
              <a:buChar char="​"/>
              <a:defRPr/>
            </a:lvl4pPr>
            <a:lvl5pPr marL="2286000" lvl="4" indent="-342900" algn="l">
              <a:lnSpc>
                <a:spcPct val="100000"/>
              </a:lnSpc>
              <a:spcBef>
                <a:spcPts val="954"/>
              </a:spcBef>
              <a:spcAft>
                <a:spcPts val="0"/>
              </a:spcAft>
              <a:buSzPts val="1800"/>
              <a:buChar char="​"/>
              <a:defRPr/>
            </a:lvl5pPr>
            <a:lvl6pPr marL="2743200" lvl="5" indent="-342900" algn="l">
              <a:lnSpc>
                <a:spcPct val="110000"/>
              </a:lnSpc>
              <a:spcBef>
                <a:spcPts val="557"/>
              </a:spcBef>
              <a:spcAft>
                <a:spcPts val="0"/>
              </a:spcAft>
              <a:buSzPts val="1800"/>
              <a:buChar char="•"/>
              <a:defRPr/>
            </a:lvl6pPr>
            <a:lvl7pPr marL="3200400" lvl="6" indent="-342900" algn="l">
              <a:lnSpc>
                <a:spcPct val="110000"/>
              </a:lnSpc>
              <a:spcBef>
                <a:spcPts val="557"/>
              </a:spcBef>
              <a:spcAft>
                <a:spcPts val="0"/>
              </a:spcAft>
              <a:buSzPts val="1800"/>
              <a:buChar char="​"/>
              <a:defRPr/>
            </a:lvl7pPr>
            <a:lvl8pPr marL="3657600" lvl="7" indent="-342900" algn="l">
              <a:lnSpc>
                <a:spcPct val="110000"/>
              </a:lnSpc>
              <a:spcBef>
                <a:spcPts val="557"/>
              </a:spcBef>
              <a:spcAft>
                <a:spcPts val="0"/>
              </a:spcAft>
              <a:buSzPts val="1800"/>
              <a:buChar char="​"/>
              <a:defRPr/>
            </a:lvl8pPr>
            <a:lvl9pPr marL="4114800" lvl="8" indent="-342900" algn="l">
              <a:lnSpc>
                <a:spcPct val="110000"/>
              </a:lnSpc>
              <a:spcBef>
                <a:spcPts val="557"/>
              </a:spcBef>
              <a:spcAft>
                <a:spcPts val="0"/>
              </a:spcAft>
              <a:buSzPts val="1800"/>
              <a:buChar char="​"/>
              <a:defRPr/>
            </a:lvl9pPr>
          </a:lstStyle>
          <a:p>
            <a:endParaRPr/>
          </a:p>
        </p:txBody>
      </p:sp>
      <p:sp>
        <p:nvSpPr>
          <p:cNvPr id="154" name="Google Shape;154;p16"/>
          <p:cNvSpPr txBox="1">
            <a:spLocks noGrp="1"/>
          </p:cNvSpPr>
          <p:nvPr>
            <p:ph type="sldNum" idx="12"/>
          </p:nvPr>
        </p:nvSpPr>
        <p:spPr>
          <a:xfrm>
            <a:off x="11571495" y="7961508"/>
            <a:ext cx="249033" cy="243968"/>
          </a:xfrm>
          <a:prstGeom prst="rect">
            <a:avLst/>
          </a:prstGeom>
          <a:noFill/>
          <a:ln>
            <a:noFill/>
          </a:ln>
        </p:spPr>
        <p:txBody>
          <a:bodyPr spcFirstLastPara="1" wrap="square" lIns="36000" tIns="36000" rIns="36000" bIns="36000" anchor="ctr" anchorCtr="0">
            <a:spAutoFit/>
          </a:bodyPr>
          <a:lstStyle>
            <a:lvl1pPr marL="0" lvl="0"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55" name="Google Shape;155;p16"/>
          <p:cNvSpPr txBox="1">
            <a:spLocks noGrp="1"/>
          </p:cNvSpPr>
          <p:nvPr>
            <p:ph type="body" idx="4"/>
          </p:nvPr>
        </p:nvSpPr>
        <p:spPr>
          <a:xfrm>
            <a:off x="371477" y="1574802"/>
            <a:ext cx="5580063" cy="474650"/>
          </a:xfrm>
          <a:prstGeom prst="rect">
            <a:avLst/>
          </a:prstGeom>
          <a:noFill/>
          <a:ln>
            <a:noFill/>
          </a:ln>
        </p:spPr>
        <p:txBody>
          <a:bodyPr spcFirstLastPara="1" wrap="square" lIns="0" tIns="0" rIns="0" bIns="0" anchor="t" anchorCtr="0">
            <a:noAutofit/>
          </a:bodyPr>
          <a:lstStyle>
            <a:lvl1pPr marL="457200" lvl="0" indent="-309372" algn="l">
              <a:lnSpc>
                <a:spcPct val="108805"/>
              </a:lnSpc>
              <a:spcBef>
                <a:spcPts val="954"/>
              </a:spcBef>
              <a:spcAft>
                <a:spcPts val="0"/>
              </a:spcAft>
              <a:buSzPts val="1272"/>
              <a:buChar char="​"/>
              <a:defRPr sz="1272" b="0" i="0">
                <a:solidFill>
                  <a:srgbClr val="3E3E3E"/>
                </a:solidFill>
                <a:latin typeface="Arial"/>
                <a:ea typeface="Arial"/>
                <a:cs typeface="Arial"/>
                <a:sym typeface="Arial"/>
              </a:defRPr>
            </a:lvl1pPr>
            <a:lvl2pPr marL="914400" lvl="1" indent="-342900" algn="l">
              <a:lnSpc>
                <a:spcPct val="100000"/>
              </a:lnSpc>
              <a:spcBef>
                <a:spcPts val="954"/>
              </a:spcBef>
              <a:spcAft>
                <a:spcPts val="0"/>
              </a:spcAft>
              <a:buSzPts val="1800"/>
              <a:buChar char="•"/>
              <a:defRPr/>
            </a:lvl2pPr>
            <a:lvl3pPr marL="1371600" lvl="2" indent="-342900" algn="l">
              <a:lnSpc>
                <a:spcPct val="100000"/>
              </a:lnSpc>
              <a:spcBef>
                <a:spcPts val="954"/>
              </a:spcBef>
              <a:spcAft>
                <a:spcPts val="0"/>
              </a:spcAft>
              <a:buSzPts val="1800"/>
              <a:buChar char="–"/>
              <a:defRPr/>
            </a:lvl3pPr>
            <a:lvl4pPr marL="1828800" lvl="3" indent="-342900" algn="l">
              <a:lnSpc>
                <a:spcPct val="100000"/>
              </a:lnSpc>
              <a:spcBef>
                <a:spcPts val="954"/>
              </a:spcBef>
              <a:spcAft>
                <a:spcPts val="0"/>
              </a:spcAft>
              <a:buSzPts val="1800"/>
              <a:buChar char="​"/>
              <a:defRPr/>
            </a:lvl4pPr>
            <a:lvl5pPr marL="2286000" lvl="4" indent="-342900" algn="l">
              <a:lnSpc>
                <a:spcPct val="100000"/>
              </a:lnSpc>
              <a:spcBef>
                <a:spcPts val="954"/>
              </a:spcBef>
              <a:spcAft>
                <a:spcPts val="0"/>
              </a:spcAft>
              <a:buSzPts val="1800"/>
              <a:buChar char="​"/>
              <a:defRPr/>
            </a:lvl5pPr>
            <a:lvl6pPr marL="2743200" lvl="5" indent="-342900" algn="l">
              <a:lnSpc>
                <a:spcPct val="110000"/>
              </a:lnSpc>
              <a:spcBef>
                <a:spcPts val="557"/>
              </a:spcBef>
              <a:spcAft>
                <a:spcPts val="0"/>
              </a:spcAft>
              <a:buSzPts val="1800"/>
              <a:buChar char="•"/>
              <a:defRPr/>
            </a:lvl6pPr>
            <a:lvl7pPr marL="3200400" lvl="6" indent="-342900" algn="l">
              <a:lnSpc>
                <a:spcPct val="110000"/>
              </a:lnSpc>
              <a:spcBef>
                <a:spcPts val="557"/>
              </a:spcBef>
              <a:spcAft>
                <a:spcPts val="0"/>
              </a:spcAft>
              <a:buSzPts val="1800"/>
              <a:buChar char="​"/>
              <a:defRPr/>
            </a:lvl7pPr>
            <a:lvl8pPr marL="3657600" lvl="7" indent="-342900" algn="l">
              <a:lnSpc>
                <a:spcPct val="110000"/>
              </a:lnSpc>
              <a:spcBef>
                <a:spcPts val="557"/>
              </a:spcBef>
              <a:spcAft>
                <a:spcPts val="0"/>
              </a:spcAft>
              <a:buSzPts val="1800"/>
              <a:buChar char="​"/>
              <a:defRPr/>
            </a:lvl8pPr>
            <a:lvl9pPr marL="4114800" lvl="8" indent="-342900" algn="l">
              <a:lnSpc>
                <a:spcPct val="110000"/>
              </a:lnSpc>
              <a:spcBef>
                <a:spcPts val="557"/>
              </a:spcBef>
              <a:spcAft>
                <a:spcPts val="0"/>
              </a:spcAft>
              <a:buSzPts val="1800"/>
              <a:buChar char="​"/>
              <a:defRPr/>
            </a:lvl9pPr>
          </a:lstStyle>
          <a:p>
            <a:endParaRPr/>
          </a:p>
        </p:txBody>
      </p:sp>
      <p:sp>
        <p:nvSpPr>
          <p:cNvPr id="156" name="Google Shape;156;p16"/>
          <p:cNvSpPr txBox="1">
            <a:spLocks noGrp="1"/>
          </p:cNvSpPr>
          <p:nvPr>
            <p:ph type="ftr" idx="11"/>
          </p:nvPr>
        </p:nvSpPr>
        <p:spPr>
          <a:xfrm>
            <a:off x="1591056" y="8131026"/>
            <a:ext cx="8970264" cy="32082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795" b="0" i="0">
                <a:solidFill>
                  <a:srgbClr val="FF000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mod="1">
    <p:ext uri="{DCECCB84-F9BA-43D5-87BE-67443E8EF086}">
      <p15:sldGuideLst xmlns:p15="http://schemas.microsoft.com/office/powerpoint/2012/main">
        <p15:guide id="1" orient="horz" pos="2716">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 Title and two column">
  <p:cSld name="1_D. Title and two column">
    <p:spTree>
      <p:nvGrpSpPr>
        <p:cNvPr id="1" name="Shape 19"/>
        <p:cNvGrpSpPr/>
        <p:nvPr/>
      </p:nvGrpSpPr>
      <p:grpSpPr>
        <a:xfrm>
          <a:off x="0" y="0"/>
          <a:ext cx="0" cy="0"/>
          <a:chOff x="0" y="0"/>
          <a:chExt cx="0" cy="0"/>
        </a:xfrm>
      </p:grpSpPr>
      <p:sp>
        <p:nvSpPr>
          <p:cNvPr id="20" name="Google Shape;20;gb54ec63be7_5_1579"/>
          <p:cNvSpPr/>
          <p:nvPr/>
        </p:nvSpPr>
        <p:spPr>
          <a:xfrm>
            <a:off x="0" y="0"/>
            <a:ext cx="12192000" cy="369300"/>
          </a:xfrm>
          <a:prstGeom prst="rect">
            <a:avLst/>
          </a:prstGeom>
          <a:solidFill>
            <a:srgbClr val="6B11A5"/>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000000"/>
              </a:buClr>
              <a:buSzPts val="1700"/>
              <a:buFont typeface="Helvetica Neue"/>
              <a:buNone/>
            </a:pPr>
            <a:endParaRPr sz="1700" b="0" i="0" u="none" strike="noStrike" cap="none">
              <a:solidFill>
                <a:srgbClr val="000000"/>
              </a:solidFill>
              <a:latin typeface="Arial"/>
              <a:ea typeface="Arial"/>
              <a:cs typeface="Arial"/>
              <a:sym typeface="Arial"/>
            </a:endParaRPr>
          </a:p>
        </p:txBody>
      </p:sp>
      <p:sp>
        <p:nvSpPr>
          <p:cNvPr id="21" name="Google Shape;21;gb54ec63be7_5_1579"/>
          <p:cNvSpPr txBox="1">
            <a:spLocks noGrp="1"/>
          </p:cNvSpPr>
          <p:nvPr>
            <p:ph type="sldNum" idx="12"/>
          </p:nvPr>
        </p:nvSpPr>
        <p:spPr>
          <a:xfrm>
            <a:off x="11572669" y="7927952"/>
            <a:ext cx="258600" cy="288000"/>
          </a:xfrm>
          <a:prstGeom prst="rect">
            <a:avLst/>
          </a:prstGeom>
          <a:noFill/>
          <a:ln>
            <a:noFill/>
          </a:ln>
        </p:spPr>
        <p:txBody>
          <a:bodyPr spcFirstLastPara="1" wrap="square" lIns="36000" tIns="36000" rIns="36000" bIns="36000" anchor="ctr" anchorCtr="0">
            <a:no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2" name="Google Shape;22;gb54ec63be7_5_1579"/>
          <p:cNvSpPr txBox="1">
            <a:spLocks noGrp="1"/>
          </p:cNvSpPr>
          <p:nvPr>
            <p:ph type="body" idx="1"/>
          </p:nvPr>
        </p:nvSpPr>
        <p:spPr>
          <a:xfrm>
            <a:off x="366872" y="1005840"/>
            <a:ext cx="7192200" cy="49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3000"/>
              <a:buFont typeface="Arial"/>
              <a:buNone/>
              <a:defRPr sz="3000" b="1" i="0">
                <a:solidFill>
                  <a:schemeClr val="dk1"/>
                </a:solidFill>
                <a:latin typeface="Arial"/>
                <a:ea typeface="Arial"/>
                <a:cs typeface="Arial"/>
                <a:sym typeface="Aria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23" name="Google Shape;23;gb54ec63be7_5_1579"/>
          <p:cNvSpPr txBox="1">
            <a:spLocks noGrp="1"/>
          </p:cNvSpPr>
          <p:nvPr>
            <p:ph type="body" idx="2"/>
          </p:nvPr>
        </p:nvSpPr>
        <p:spPr>
          <a:xfrm>
            <a:off x="371475" y="1574800"/>
            <a:ext cx="5580000" cy="630000"/>
          </a:xfrm>
          <a:prstGeom prst="rect">
            <a:avLst/>
          </a:prstGeom>
          <a:noFill/>
          <a:ln>
            <a:noFill/>
          </a:ln>
        </p:spPr>
        <p:txBody>
          <a:bodyPr spcFirstLastPara="1" wrap="square" lIns="0" tIns="0" rIns="0" bIns="0" anchor="t" anchorCtr="0">
            <a:noAutofit/>
          </a:bodyPr>
          <a:lstStyle>
            <a:lvl1pPr marL="457200" marR="0" lvl="0" indent="-330200" algn="l">
              <a:lnSpc>
                <a:spcPct val="300000"/>
              </a:lnSpc>
              <a:spcBef>
                <a:spcPts val="0"/>
              </a:spcBef>
              <a:spcAft>
                <a:spcPts val="0"/>
              </a:spcAft>
              <a:buClr>
                <a:srgbClr val="005EB8"/>
              </a:buClr>
              <a:buSzPts val="1600"/>
              <a:buFont typeface="Arial"/>
              <a:buChar char="​"/>
              <a:defRPr sz="1600" b="0" i="0">
                <a:latin typeface="Arial"/>
                <a:ea typeface="Arial"/>
                <a:cs typeface="Arial"/>
                <a:sym typeface="Aria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24" name="Google Shape;24;gb54ec63be7_5_1579"/>
          <p:cNvSpPr txBox="1">
            <a:spLocks noGrp="1"/>
          </p:cNvSpPr>
          <p:nvPr>
            <p:ph type="body" idx="3"/>
          </p:nvPr>
        </p:nvSpPr>
        <p:spPr>
          <a:xfrm>
            <a:off x="371474" y="2332038"/>
            <a:ext cx="5580000" cy="5408700"/>
          </a:xfrm>
          <a:prstGeom prst="rect">
            <a:avLst/>
          </a:prstGeom>
          <a:noFill/>
          <a:ln>
            <a:noFill/>
          </a:ln>
        </p:spPr>
        <p:txBody>
          <a:bodyPr spcFirstLastPara="1" wrap="square" lIns="0" tIns="0" rIns="0" bIns="0" anchor="t" anchorCtr="0">
            <a:noAutofit/>
          </a:bodyPr>
          <a:lstStyle>
            <a:lvl1pPr marL="457200" lvl="0" indent="-342900" algn="l">
              <a:lnSpc>
                <a:spcPct val="96666"/>
              </a:lnSpc>
              <a:spcBef>
                <a:spcPts val="120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25" name="Google Shape;25;gb54ec63be7_5_1579"/>
          <p:cNvSpPr txBox="1">
            <a:spLocks noGrp="1"/>
          </p:cNvSpPr>
          <p:nvPr>
            <p:ph type="ftr" idx="11"/>
          </p:nvPr>
        </p:nvSpPr>
        <p:spPr>
          <a:xfrm>
            <a:off x="1591056" y="8131025"/>
            <a:ext cx="8970300" cy="320700"/>
          </a:xfrm>
          <a:prstGeom prst="rect">
            <a:avLst/>
          </a:prstGeom>
          <a:noFill/>
          <a:ln>
            <a:noFill/>
          </a:ln>
        </p:spPr>
        <p:txBody>
          <a:bodyPr spcFirstLastPara="1" wrap="square" lIns="91425" tIns="45700" rIns="91425" bIns="45700" anchor="ctr" anchorCtr="0">
            <a:noAutofit/>
          </a:bodyPr>
          <a:lstStyle>
            <a:lvl1pPr lvl="0" algn="ctr">
              <a:lnSpc>
                <a:spcPct val="120000"/>
              </a:lnSpc>
              <a:spcBef>
                <a:spcPts val="0"/>
              </a:spcBef>
              <a:spcAft>
                <a:spcPts val="0"/>
              </a:spcAft>
              <a:buClr>
                <a:srgbClr val="FF0000"/>
              </a:buClr>
              <a:buSzPts val="1000"/>
              <a:buFont typeface="Arial"/>
              <a:buNone/>
              <a:defRPr sz="1000" b="0" i="0">
                <a:solidFill>
                  <a:srgbClr val="FF0000"/>
                </a:solidFill>
                <a:latin typeface="Arial"/>
                <a:ea typeface="Arial"/>
                <a:cs typeface="Arial"/>
                <a:sym typeface="Arial"/>
              </a:defRPr>
            </a:lvl1pPr>
            <a:lvl2pPr lvl="1" algn="l">
              <a:lnSpc>
                <a:spcPct val="120000"/>
              </a:lnSpc>
              <a:spcBef>
                <a:spcPts val="0"/>
              </a:spcBef>
              <a:spcAft>
                <a:spcPts val="0"/>
              </a:spcAft>
              <a:buClr>
                <a:srgbClr val="000000"/>
              </a:buClr>
              <a:buSzPts val="1800"/>
              <a:buNone/>
              <a:defRPr/>
            </a:lvl2pPr>
            <a:lvl3pPr lvl="2" algn="l">
              <a:lnSpc>
                <a:spcPct val="120000"/>
              </a:lnSpc>
              <a:spcBef>
                <a:spcPts val="0"/>
              </a:spcBef>
              <a:spcAft>
                <a:spcPts val="0"/>
              </a:spcAft>
              <a:buClr>
                <a:srgbClr val="000000"/>
              </a:buClr>
              <a:buSzPts val="1800"/>
              <a:buNone/>
              <a:defRPr/>
            </a:lvl3pPr>
            <a:lvl4pPr lvl="3" algn="l">
              <a:lnSpc>
                <a:spcPct val="120000"/>
              </a:lnSpc>
              <a:spcBef>
                <a:spcPts val="0"/>
              </a:spcBef>
              <a:spcAft>
                <a:spcPts val="0"/>
              </a:spcAft>
              <a:buClr>
                <a:srgbClr val="000000"/>
              </a:buClr>
              <a:buSzPts val="1800"/>
              <a:buNone/>
              <a:defRPr/>
            </a:lvl4pPr>
            <a:lvl5pPr lvl="4" algn="l">
              <a:lnSpc>
                <a:spcPct val="120000"/>
              </a:lnSpc>
              <a:spcBef>
                <a:spcPts val="0"/>
              </a:spcBef>
              <a:spcAft>
                <a:spcPts val="0"/>
              </a:spcAft>
              <a:buClr>
                <a:srgbClr val="000000"/>
              </a:buClr>
              <a:buSzPts val="1800"/>
              <a:buNone/>
              <a:defRPr/>
            </a:lvl5pPr>
            <a:lvl6pPr lvl="5" algn="l">
              <a:lnSpc>
                <a:spcPct val="120000"/>
              </a:lnSpc>
              <a:spcBef>
                <a:spcPts val="0"/>
              </a:spcBef>
              <a:spcAft>
                <a:spcPts val="0"/>
              </a:spcAft>
              <a:buClr>
                <a:srgbClr val="000000"/>
              </a:buClr>
              <a:buSzPts val="1800"/>
              <a:buNone/>
              <a:defRPr/>
            </a:lvl6pPr>
            <a:lvl7pPr lvl="6" algn="l">
              <a:lnSpc>
                <a:spcPct val="120000"/>
              </a:lnSpc>
              <a:spcBef>
                <a:spcPts val="0"/>
              </a:spcBef>
              <a:spcAft>
                <a:spcPts val="0"/>
              </a:spcAft>
              <a:buClr>
                <a:srgbClr val="000000"/>
              </a:buClr>
              <a:buSzPts val="1800"/>
              <a:buNone/>
              <a:defRPr/>
            </a:lvl7pPr>
            <a:lvl8pPr lvl="7" algn="l">
              <a:lnSpc>
                <a:spcPct val="120000"/>
              </a:lnSpc>
              <a:spcBef>
                <a:spcPts val="0"/>
              </a:spcBef>
              <a:spcAft>
                <a:spcPts val="0"/>
              </a:spcAft>
              <a:buClr>
                <a:srgbClr val="000000"/>
              </a:buClr>
              <a:buSzPts val="1800"/>
              <a:buNone/>
              <a:defRPr/>
            </a:lvl8pPr>
            <a:lvl9pPr lvl="8" algn="l">
              <a:lnSpc>
                <a:spcPct val="120000"/>
              </a:lnSpc>
              <a:spcBef>
                <a:spcPts val="0"/>
              </a:spcBef>
              <a:spcAft>
                <a:spcPts val="0"/>
              </a:spcAft>
              <a:buClr>
                <a:srgbClr val="000000"/>
              </a:buClr>
              <a:buSzPts val="1800"/>
              <a:buNone/>
              <a:defRPr/>
            </a:lvl9pPr>
          </a:lstStyle>
          <a:p>
            <a:endParaRPr/>
          </a:p>
        </p:txBody>
      </p:sp>
    </p:spTree>
  </p:cSld>
  <p:clrMapOvr>
    <a:masterClrMapping/>
  </p:clrMapOvr>
  <p:extLst mod="1">
    <p:ext uri="{DCECCB84-F9BA-43D5-87BE-67443E8EF086}">
      <p15:sldGuideLst xmlns:p15="http://schemas.microsoft.com/office/powerpoint/2012/main">
        <p15:guide id="1" orient="horz" pos="2716">
          <p15:clr>
            <a:srgbClr val="FBAE40"/>
          </p15:clr>
        </p15:guide>
        <p15:guide id="2" pos="3908">
          <p15:clr>
            <a:srgbClr val="FBAE40"/>
          </p15:clr>
        </p15:guide>
        <p15:guide id="3" pos="3749">
          <p15:clr>
            <a:srgbClr val="FBAE40"/>
          </p15:clr>
        </p15:guide>
        <p15:guide id="4" pos="2071">
          <p15:clr>
            <a:srgbClr val="FBAE40"/>
          </p15:clr>
        </p15:guide>
        <p15:guide id="5" pos="1890">
          <p15:clr>
            <a:srgbClr val="FBAE40"/>
          </p15:clr>
        </p15:guide>
        <p15:guide id="6" pos="5586">
          <p15:clr>
            <a:srgbClr val="FBAE40"/>
          </p15:clr>
        </p15:guide>
        <p15:guide id="7" pos="5768">
          <p15:clr>
            <a:srgbClr val="FBAE40"/>
          </p15:clr>
        </p15:guide>
        <p15:guide id="8" pos="7446">
          <p15:clr>
            <a:srgbClr val="FBAE40"/>
          </p15:clr>
        </p15:guide>
        <p15:guide id="9" orient="horz" pos="4825">
          <p15:clr>
            <a:srgbClr val="FBAE40"/>
          </p15:clr>
        </p15:guide>
        <p15:guide id="10" orient="horz" pos="1469">
          <p15:clr>
            <a:srgbClr val="FBAE40"/>
          </p15:clr>
        </p15:guide>
        <p15:guide id="11" orient="horz" pos="112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Slide" type="title">
  <p:cSld name="TITLE">
    <p:bg>
      <p:bgPr>
        <a:solidFill>
          <a:srgbClr val="6B11A5"/>
        </a:solidFill>
        <a:effectLst/>
      </p:bgPr>
    </p:bg>
    <p:spTree>
      <p:nvGrpSpPr>
        <p:cNvPr id="1" name="Shape 157"/>
        <p:cNvGrpSpPr/>
        <p:nvPr/>
      </p:nvGrpSpPr>
      <p:grpSpPr>
        <a:xfrm>
          <a:off x="0" y="0"/>
          <a:ext cx="0" cy="0"/>
          <a:chOff x="0" y="0"/>
          <a:chExt cx="0" cy="0"/>
        </a:xfrm>
      </p:grpSpPr>
      <p:sp>
        <p:nvSpPr>
          <p:cNvPr id="158" name="Google Shape;158;p17"/>
          <p:cNvSpPr/>
          <p:nvPr/>
        </p:nvSpPr>
        <p:spPr>
          <a:xfrm>
            <a:off x="-16351" y="-4604"/>
            <a:ext cx="12224702" cy="8632508"/>
          </a:xfrm>
          <a:prstGeom prst="rect">
            <a:avLst/>
          </a:prstGeom>
          <a:solidFill>
            <a:srgbClr val="6B11A5"/>
          </a:solidFill>
          <a:ln w="9525" cap="flat" cmpd="sng">
            <a:solidFill>
              <a:schemeClr val="accent1"/>
            </a:solidFill>
            <a:prstDash val="solid"/>
            <a:round/>
            <a:headEnd type="none" w="sm" len="sm"/>
            <a:tailEnd type="none" w="sm" len="sm"/>
          </a:ln>
        </p:spPr>
        <p:txBody>
          <a:bodyPr spcFirstLastPara="1" wrap="square" lIns="36350" tIns="45700" rIns="36350" bIns="45700" anchor="ctr" anchorCtr="0">
            <a:noAutofit/>
          </a:bodyPr>
          <a:lstStyle/>
          <a:p>
            <a:pPr marL="0" marR="0" lvl="0" indent="0" algn="l" rtl="0">
              <a:lnSpc>
                <a:spcPct val="100000"/>
              </a:lnSpc>
              <a:spcBef>
                <a:spcPts val="0"/>
              </a:spcBef>
              <a:spcAft>
                <a:spcPts val="0"/>
              </a:spcAft>
              <a:buClr>
                <a:srgbClr val="000000"/>
              </a:buClr>
              <a:buSzPts val="1750"/>
              <a:buFont typeface="Arial"/>
              <a:buNone/>
            </a:pPr>
            <a:endParaRPr sz="1750" b="0" i="0" u="none" strike="noStrike" cap="none">
              <a:solidFill>
                <a:schemeClr val="dk1"/>
              </a:solidFill>
              <a:latin typeface="Arial"/>
              <a:ea typeface="Arial"/>
              <a:cs typeface="Arial"/>
              <a:sym typeface="Arial"/>
            </a:endParaRPr>
          </a:p>
        </p:txBody>
      </p:sp>
      <p:sp>
        <p:nvSpPr>
          <p:cNvPr id="159" name="Google Shape;159;p17"/>
          <p:cNvSpPr txBox="1">
            <a:spLocks noGrp="1"/>
          </p:cNvSpPr>
          <p:nvPr>
            <p:ph type="body" idx="1"/>
          </p:nvPr>
        </p:nvSpPr>
        <p:spPr>
          <a:xfrm>
            <a:off x="575037" y="4901938"/>
            <a:ext cx="7822291" cy="2428110"/>
          </a:xfrm>
          <a:prstGeom prst="rect">
            <a:avLst/>
          </a:prstGeom>
          <a:noFill/>
          <a:ln>
            <a:noFill/>
          </a:ln>
        </p:spPr>
        <p:txBody>
          <a:bodyPr spcFirstLastPara="1" wrap="square" lIns="0" tIns="0" rIns="0" bIns="0" anchor="t" anchorCtr="0">
            <a:normAutofit/>
          </a:bodyPr>
          <a:lstStyle>
            <a:lvl1pPr marL="457200" lvl="0" indent="-228600" algn="l">
              <a:lnSpc>
                <a:spcPct val="86989"/>
              </a:lnSpc>
              <a:spcBef>
                <a:spcPts val="954"/>
              </a:spcBef>
              <a:spcAft>
                <a:spcPts val="0"/>
              </a:spcAft>
              <a:buClr>
                <a:schemeClr val="dk1"/>
              </a:buClr>
              <a:buSzPts val="1591"/>
              <a:buFont typeface="Arial"/>
              <a:buNone/>
              <a:defRPr sz="1591" b="0" i="0"/>
            </a:lvl1pPr>
            <a:lvl2pPr marL="914400" lvl="1" indent="-228600" algn="l">
              <a:lnSpc>
                <a:spcPct val="100000"/>
              </a:lnSpc>
              <a:spcBef>
                <a:spcPts val="954"/>
              </a:spcBef>
              <a:spcAft>
                <a:spcPts val="0"/>
              </a:spcAft>
              <a:buClr>
                <a:srgbClr val="425563"/>
              </a:buClr>
              <a:buSzPts val="1591"/>
              <a:buFont typeface="Arial"/>
              <a:buNone/>
              <a:defRPr sz="1591" b="0" i="0">
                <a:latin typeface="Arial"/>
                <a:ea typeface="Arial"/>
                <a:cs typeface="Arial"/>
                <a:sym typeface="Arial"/>
              </a:defRPr>
            </a:lvl2pPr>
            <a:lvl3pPr marL="1371600" lvl="2" indent="-228600" algn="l">
              <a:lnSpc>
                <a:spcPct val="100000"/>
              </a:lnSpc>
              <a:spcBef>
                <a:spcPts val="954"/>
              </a:spcBef>
              <a:spcAft>
                <a:spcPts val="0"/>
              </a:spcAft>
              <a:buClr>
                <a:schemeClr val="dk1"/>
              </a:buClr>
              <a:buSzPts val="1591"/>
              <a:buFont typeface="Arial"/>
              <a:buNone/>
              <a:defRPr sz="1591" b="0" i="0"/>
            </a:lvl3pPr>
            <a:lvl4pPr marL="1828800" lvl="3" indent="-228600" algn="l">
              <a:lnSpc>
                <a:spcPct val="100000"/>
              </a:lnSpc>
              <a:spcBef>
                <a:spcPts val="954"/>
              </a:spcBef>
              <a:spcAft>
                <a:spcPts val="0"/>
              </a:spcAft>
              <a:buClr>
                <a:schemeClr val="dk1"/>
              </a:buClr>
              <a:buSzPts val="1591"/>
              <a:buFont typeface="Arial"/>
              <a:buNone/>
              <a:defRPr sz="1591" b="0" i="0"/>
            </a:lvl4pPr>
            <a:lvl5pPr marL="2286000" lvl="4" indent="-228600" algn="l">
              <a:lnSpc>
                <a:spcPct val="100000"/>
              </a:lnSpc>
              <a:spcBef>
                <a:spcPts val="954"/>
              </a:spcBef>
              <a:spcAft>
                <a:spcPts val="0"/>
              </a:spcAft>
              <a:buClr>
                <a:srgbClr val="425563"/>
              </a:buClr>
              <a:buSzPts val="1591"/>
              <a:buFont typeface="Arial"/>
              <a:buNone/>
              <a:defRPr sz="1591" b="0" i="0">
                <a:latin typeface="Arial"/>
                <a:ea typeface="Arial"/>
                <a:cs typeface="Arial"/>
                <a:sym typeface="Arial"/>
              </a:defRPr>
            </a:lvl5pPr>
            <a:lvl6pPr marL="2743200" lvl="5" indent="-342900" algn="l">
              <a:lnSpc>
                <a:spcPct val="110000"/>
              </a:lnSpc>
              <a:spcBef>
                <a:spcPts val="557"/>
              </a:spcBef>
              <a:spcAft>
                <a:spcPts val="0"/>
              </a:spcAft>
              <a:buSzPts val="1800"/>
              <a:buChar char="•"/>
              <a:defRPr/>
            </a:lvl6pPr>
            <a:lvl7pPr marL="3200400" lvl="6" indent="-342900" algn="l">
              <a:lnSpc>
                <a:spcPct val="110000"/>
              </a:lnSpc>
              <a:spcBef>
                <a:spcPts val="557"/>
              </a:spcBef>
              <a:spcAft>
                <a:spcPts val="0"/>
              </a:spcAft>
              <a:buSzPts val="1800"/>
              <a:buChar char="​"/>
              <a:defRPr/>
            </a:lvl7pPr>
            <a:lvl8pPr marL="3657600" lvl="7" indent="-342900" algn="l">
              <a:lnSpc>
                <a:spcPct val="110000"/>
              </a:lnSpc>
              <a:spcBef>
                <a:spcPts val="557"/>
              </a:spcBef>
              <a:spcAft>
                <a:spcPts val="0"/>
              </a:spcAft>
              <a:buSzPts val="1800"/>
              <a:buChar char="​"/>
              <a:defRPr/>
            </a:lvl8pPr>
            <a:lvl9pPr marL="4114800" lvl="8" indent="-342900" algn="l">
              <a:lnSpc>
                <a:spcPct val="110000"/>
              </a:lnSpc>
              <a:spcBef>
                <a:spcPts val="557"/>
              </a:spcBef>
              <a:spcAft>
                <a:spcPts val="0"/>
              </a:spcAft>
              <a:buSzPts val="1800"/>
              <a:buChar char="​"/>
              <a:defRPr/>
            </a:lvl9pPr>
          </a:lstStyle>
          <a:p>
            <a:endParaRPr/>
          </a:p>
        </p:txBody>
      </p:sp>
      <p:sp>
        <p:nvSpPr>
          <p:cNvPr id="160" name="Google Shape;160;p17"/>
          <p:cNvSpPr txBox="1">
            <a:spLocks noGrp="1"/>
          </p:cNvSpPr>
          <p:nvPr>
            <p:ph type="title"/>
          </p:nvPr>
        </p:nvSpPr>
        <p:spPr>
          <a:xfrm>
            <a:off x="630000" y="2963863"/>
            <a:ext cx="6868802" cy="17893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FFFFFF"/>
              </a:buClr>
              <a:buSzPts val="6521"/>
              <a:buFont typeface="Arial"/>
              <a:buNone/>
              <a:defRPr sz="6521" b="1" i="0">
                <a:solidFill>
                  <a:srgbClr val="FFFFFF"/>
                </a:solidFill>
                <a:latin typeface="Arial"/>
                <a:ea typeface="Arial"/>
                <a:cs typeface="Arial"/>
                <a:sym typeface="Arial"/>
              </a:defRPr>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
        <p:nvSpPr>
          <p:cNvPr id="162" name="Google Shape;162;p17"/>
          <p:cNvSpPr txBox="1">
            <a:spLocks noGrp="1"/>
          </p:cNvSpPr>
          <p:nvPr>
            <p:ph type="sldNum" idx="12"/>
          </p:nvPr>
        </p:nvSpPr>
        <p:spPr>
          <a:xfrm>
            <a:off x="8468941" y="7132711"/>
            <a:ext cx="268661" cy="263558"/>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1pPr>
            <a:lvl2pPr marL="0" lvl="1"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2pPr>
            <a:lvl3pPr marL="0" lvl="2"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3pPr>
            <a:lvl4pPr marL="0" lvl="3"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4pPr>
            <a:lvl5pPr marL="0" lvl="4"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5pPr>
            <a:lvl6pPr marL="0" lvl="5"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6pPr>
            <a:lvl7pPr marL="0" lvl="6"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7pPr>
            <a:lvl8pPr marL="0" lvl="7"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8pPr>
            <a:lvl9pPr marL="0" lvl="8"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7279" y="413335"/>
            <a:ext cx="5124720" cy="91825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 Title and two column">
  <p:cSld name="D. Title and two column">
    <p:spTree>
      <p:nvGrpSpPr>
        <p:cNvPr id="1" name="Shape 163"/>
        <p:cNvGrpSpPr/>
        <p:nvPr/>
      </p:nvGrpSpPr>
      <p:grpSpPr>
        <a:xfrm>
          <a:off x="0" y="0"/>
          <a:ext cx="0" cy="0"/>
          <a:chOff x="0" y="0"/>
          <a:chExt cx="0" cy="0"/>
        </a:xfrm>
      </p:grpSpPr>
      <p:sp>
        <p:nvSpPr>
          <p:cNvPr id="164" name="Google Shape;164;p18"/>
          <p:cNvSpPr/>
          <p:nvPr/>
        </p:nvSpPr>
        <p:spPr>
          <a:xfrm>
            <a:off x="0" y="0"/>
            <a:ext cx="12192000" cy="369290"/>
          </a:xfrm>
          <a:prstGeom prst="rect">
            <a:avLst/>
          </a:prstGeom>
          <a:solidFill>
            <a:srgbClr val="6B11A5"/>
          </a:solidFill>
          <a:ln>
            <a:noFill/>
          </a:ln>
        </p:spPr>
        <p:txBody>
          <a:bodyPr spcFirstLastPara="1" wrap="square" lIns="20200" tIns="20200" rIns="20200" bIns="20200" anchor="ctr" anchorCtr="0">
            <a:noAutofit/>
          </a:bodyPr>
          <a:lstStyle/>
          <a:p>
            <a:pPr marL="0" marR="0" lvl="0" indent="0" algn="ctr" rtl="0">
              <a:lnSpc>
                <a:spcPct val="100000"/>
              </a:lnSpc>
              <a:spcBef>
                <a:spcPts val="0"/>
              </a:spcBef>
              <a:spcAft>
                <a:spcPts val="0"/>
              </a:spcAft>
              <a:buClr>
                <a:srgbClr val="000000"/>
              </a:buClr>
              <a:buSzPts val="1591"/>
              <a:buFont typeface="Arial"/>
              <a:buNone/>
            </a:pPr>
            <a:endParaRPr sz="1591" b="0" i="0" u="none" strike="noStrike" cap="none">
              <a:solidFill>
                <a:schemeClr val="dk1"/>
              </a:solidFill>
              <a:latin typeface="Arial"/>
              <a:ea typeface="Arial"/>
              <a:cs typeface="Arial"/>
              <a:sym typeface="Arial"/>
            </a:endParaRPr>
          </a:p>
        </p:txBody>
      </p:sp>
      <p:sp>
        <p:nvSpPr>
          <p:cNvPr id="165" name="Google Shape;165;p18"/>
          <p:cNvSpPr txBox="1">
            <a:spLocks noGrp="1"/>
          </p:cNvSpPr>
          <p:nvPr>
            <p:ph type="sldNum" idx="12"/>
          </p:nvPr>
        </p:nvSpPr>
        <p:spPr>
          <a:xfrm>
            <a:off x="11582289" y="7950042"/>
            <a:ext cx="249033" cy="243968"/>
          </a:xfrm>
          <a:prstGeom prst="rect">
            <a:avLst/>
          </a:prstGeom>
          <a:noFill/>
          <a:ln>
            <a:noFill/>
          </a:ln>
        </p:spPr>
        <p:txBody>
          <a:bodyPr spcFirstLastPara="1" wrap="square" lIns="36000" tIns="36000" rIns="36000" bIns="36000" anchor="ctr" anchorCtr="0">
            <a:spAutoFit/>
          </a:bodyPr>
          <a:lstStyle>
            <a:lvl1pPr marL="0" lvl="0"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66" name="Google Shape;166;p18"/>
          <p:cNvSpPr txBox="1">
            <a:spLocks noGrp="1"/>
          </p:cNvSpPr>
          <p:nvPr>
            <p:ph type="body" idx="1"/>
          </p:nvPr>
        </p:nvSpPr>
        <p:spPr>
          <a:xfrm>
            <a:off x="366872" y="1005840"/>
            <a:ext cx="7192168" cy="49314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386"/>
              <a:buFont typeface="Arial"/>
              <a:buNone/>
              <a:defRPr sz="2386" b="1" i="0">
                <a:solidFill>
                  <a:schemeClr val="dk1"/>
                </a:solidFill>
                <a:latin typeface="Arial"/>
                <a:ea typeface="Arial"/>
                <a:cs typeface="Arial"/>
                <a:sym typeface="Arial"/>
              </a:defRPr>
            </a:lvl1pPr>
            <a:lvl2pPr marL="914400" lvl="1" indent="-342900" algn="l">
              <a:lnSpc>
                <a:spcPct val="100000"/>
              </a:lnSpc>
              <a:spcBef>
                <a:spcPts val="954"/>
              </a:spcBef>
              <a:spcAft>
                <a:spcPts val="0"/>
              </a:spcAft>
              <a:buSzPts val="1800"/>
              <a:buChar char="•"/>
              <a:defRPr/>
            </a:lvl2pPr>
            <a:lvl3pPr marL="1371600" lvl="2" indent="-342900" algn="l">
              <a:lnSpc>
                <a:spcPct val="100000"/>
              </a:lnSpc>
              <a:spcBef>
                <a:spcPts val="954"/>
              </a:spcBef>
              <a:spcAft>
                <a:spcPts val="0"/>
              </a:spcAft>
              <a:buSzPts val="1800"/>
              <a:buChar char="–"/>
              <a:defRPr/>
            </a:lvl3pPr>
            <a:lvl4pPr marL="1828800" lvl="3" indent="-342900" algn="l">
              <a:lnSpc>
                <a:spcPct val="100000"/>
              </a:lnSpc>
              <a:spcBef>
                <a:spcPts val="954"/>
              </a:spcBef>
              <a:spcAft>
                <a:spcPts val="0"/>
              </a:spcAft>
              <a:buSzPts val="1800"/>
              <a:buChar char="​"/>
              <a:defRPr/>
            </a:lvl4pPr>
            <a:lvl5pPr marL="2286000" lvl="4" indent="-342900" algn="l">
              <a:lnSpc>
                <a:spcPct val="100000"/>
              </a:lnSpc>
              <a:spcBef>
                <a:spcPts val="954"/>
              </a:spcBef>
              <a:spcAft>
                <a:spcPts val="0"/>
              </a:spcAft>
              <a:buSzPts val="1800"/>
              <a:buChar char="​"/>
              <a:defRPr/>
            </a:lvl5pPr>
            <a:lvl6pPr marL="2743200" lvl="5" indent="-342900" algn="l">
              <a:lnSpc>
                <a:spcPct val="110000"/>
              </a:lnSpc>
              <a:spcBef>
                <a:spcPts val="557"/>
              </a:spcBef>
              <a:spcAft>
                <a:spcPts val="0"/>
              </a:spcAft>
              <a:buSzPts val="1800"/>
              <a:buChar char="•"/>
              <a:defRPr/>
            </a:lvl6pPr>
            <a:lvl7pPr marL="3200400" lvl="6" indent="-342900" algn="l">
              <a:lnSpc>
                <a:spcPct val="110000"/>
              </a:lnSpc>
              <a:spcBef>
                <a:spcPts val="557"/>
              </a:spcBef>
              <a:spcAft>
                <a:spcPts val="0"/>
              </a:spcAft>
              <a:buSzPts val="1800"/>
              <a:buChar char="​"/>
              <a:defRPr/>
            </a:lvl7pPr>
            <a:lvl8pPr marL="3657600" lvl="7" indent="-342900" algn="l">
              <a:lnSpc>
                <a:spcPct val="110000"/>
              </a:lnSpc>
              <a:spcBef>
                <a:spcPts val="557"/>
              </a:spcBef>
              <a:spcAft>
                <a:spcPts val="0"/>
              </a:spcAft>
              <a:buSzPts val="1800"/>
              <a:buChar char="​"/>
              <a:defRPr/>
            </a:lvl8pPr>
            <a:lvl9pPr marL="4114800" lvl="8" indent="-342900" algn="l">
              <a:lnSpc>
                <a:spcPct val="110000"/>
              </a:lnSpc>
              <a:spcBef>
                <a:spcPts val="557"/>
              </a:spcBef>
              <a:spcAft>
                <a:spcPts val="0"/>
              </a:spcAft>
              <a:buSzPts val="1800"/>
              <a:buChar char="​"/>
              <a:defRPr/>
            </a:lvl9pPr>
          </a:lstStyle>
          <a:p>
            <a:endParaRPr/>
          </a:p>
        </p:txBody>
      </p:sp>
      <p:sp>
        <p:nvSpPr>
          <p:cNvPr id="167" name="Google Shape;167;p18"/>
          <p:cNvSpPr txBox="1">
            <a:spLocks noGrp="1"/>
          </p:cNvSpPr>
          <p:nvPr>
            <p:ph type="body" idx="2"/>
          </p:nvPr>
        </p:nvSpPr>
        <p:spPr>
          <a:xfrm>
            <a:off x="371477" y="1574800"/>
            <a:ext cx="5580063" cy="629920"/>
          </a:xfrm>
          <a:prstGeom prst="rect">
            <a:avLst/>
          </a:prstGeom>
          <a:noFill/>
          <a:ln>
            <a:noFill/>
          </a:ln>
        </p:spPr>
        <p:txBody>
          <a:bodyPr spcFirstLastPara="1" wrap="square" lIns="0" tIns="0" rIns="0" bIns="0" anchor="t" anchorCtr="0">
            <a:noAutofit/>
          </a:bodyPr>
          <a:lstStyle>
            <a:lvl1pPr marL="457200" marR="0" lvl="0" indent="-309372" algn="l">
              <a:lnSpc>
                <a:spcPct val="300000"/>
              </a:lnSpc>
              <a:spcBef>
                <a:spcPts val="0"/>
              </a:spcBef>
              <a:spcAft>
                <a:spcPts val="0"/>
              </a:spcAft>
              <a:buClr>
                <a:srgbClr val="005EB8"/>
              </a:buClr>
              <a:buSzPts val="1272"/>
              <a:buFont typeface="Arial"/>
              <a:buChar char="​"/>
              <a:defRPr sz="1272" b="0" i="0">
                <a:latin typeface="Arial"/>
                <a:ea typeface="Arial"/>
                <a:cs typeface="Arial"/>
                <a:sym typeface="Arial"/>
              </a:defRPr>
            </a:lvl1pPr>
            <a:lvl2pPr marL="914400" lvl="1" indent="-342900" algn="l">
              <a:lnSpc>
                <a:spcPct val="100000"/>
              </a:lnSpc>
              <a:spcBef>
                <a:spcPts val="954"/>
              </a:spcBef>
              <a:spcAft>
                <a:spcPts val="0"/>
              </a:spcAft>
              <a:buSzPts val="1800"/>
              <a:buChar char="•"/>
              <a:defRPr/>
            </a:lvl2pPr>
            <a:lvl3pPr marL="1371600" lvl="2" indent="-342900" algn="l">
              <a:lnSpc>
                <a:spcPct val="100000"/>
              </a:lnSpc>
              <a:spcBef>
                <a:spcPts val="954"/>
              </a:spcBef>
              <a:spcAft>
                <a:spcPts val="0"/>
              </a:spcAft>
              <a:buSzPts val="1800"/>
              <a:buChar char="–"/>
              <a:defRPr/>
            </a:lvl3pPr>
            <a:lvl4pPr marL="1828800" lvl="3" indent="-342900" algn="l">
              <a:lnSpc>
                <a:spcPct val="100000"/>
              </a:lnSpc>
              <a:spcBef>
                <a:spcPts val="954"/>
              </a:spcBef>
              <a:spcAft>
                <a:spcPts val="0"/>
              </a:spcAft>
              <a:buSzPts val="1800"/>
              <a:buChar char="​"/>
              <a:defRPr/>
            </a:lvl4pPr>
            <a:lvl5pPr marL="2286000" lvl="4" indent="-342900" algn="l">
              <a:lnSpc>
                <a:spcPct val="100000"/>
              </a:lnSpc>
              <a:spcBef>
                <a:spcPts val="954"/>
              </a:spcBef>
              <a:spcAft>
                <a:spcPts val="0"/>
              </a:spcAft>
              <a:buSzPts val="1800"/>
              <a:buChar char="​"/>
              <a:defRPr/>
            </a:lvl5pPr>
            <a:lvl6pPr marL="2743200" lvl="5" indent="-342900" algn="l">
              <a:lnSpc>
                <a:spcPct val="110000"/>
              </a:lnSpc>
              <a:spcBef>
                <a:spcPts val="557"/>
              </a:spcBef>
              <a:spcAft>
                <a:spcPts val="0"/>
              </a:spcAft>
              <a:buSzPts val="1800"/>
              <a:buChar char="•"/>
              <a:defRPr/>
            </a:lvl6pPr>
            <a:lvl7pPr marL="3200400" lvl="6" indent="-342900" algn="l">
              <a:lnSpc>
                <a:spcPct val="110000"/>
              </a:lnSpc>
              <a:spcBef>
                <a:spcPts val="557"/>
              </a:spcBef>
              <a:spcAft>
                <a:spcPts val="0"/>
              </a:spcAft>
              <a:buSzPts val="1800"/>
              <a:buChar char="​"/>
              <a:defRPr/>
            </a:lvl7pPr>
            <a:lvl8pPr marL="3657600" lvl="7" indent="-342900" algn="l">
              <a:lnSpc>
                <a:spcPct val="110000"/>
              </a:lnSpc>
              <a:spcBef>
                <a:spcPts val="557"/>
              </a:spcBef>
              <a:spcAft>
                <a:spcPts val="0"/>
              </a:spcAft>
              <a:buSzPts val="1800"/>
              <a:buChar char="​"/>
              <a:defRPr/>
            </a:lvl8pPr>
            <a:lvl9pPr marL="4114800" lvl="8" indent="-342900" algn="l">
              <a:lnSpc>
                <a:spcPct val="110000"/>
              </a:lnSpc>
              <a:spcBef>
                <a:spcPts val="557"/>
              </a:spcBef>
              <a:spcAft>
                <a:spcPts val="0"/>
              </a:spcAft>
              <a:buSzPts val="1800"/>
              <a:buChar char="​"/>
              <a:defRPr/>
            </a:lvl9pPr>
          </a:lstStyle>
          <a:p>
            <a:endParaRPr/>
          </a:p>
        </p:txBody>
      </p:sp>
      <p:sp>
        <p:nvSpPr>
          <p:cNvPr id="168" name="Google Shape;168;p18"/>
          <p:cNvSpPr txBox="1">
            <a:spLocks noGrp="1"/>
          </p:cNvSpPr>
          <p:nvPr>
            <p:ph type="body" idx="3"/>
          </p:nvPr>
        </p:nvSpPr>
        <p:spPr>
          <a:xfrm>
            <a:off x="371474" y="2332038"/>
            <a:ext cx="5580064" cy="5408612"/>
          </a:xfrm>
          <a:prstGeom prst="rect">
            <a:avLst/>
          </a:prstGeom>
          <a:noFill/>
          <a:ln>
            <a:noFill/>
          </a:ln>
        </p:spPr>
        <p:txBody>
          <a:bodyPr spcFirstLastPara="1" wrap="square" lIns="0" tIns="0" rIns="0" bIns="0" anchor="t" anchorCtr="0">
            <a:noAutofit/>
          </a:bodyPr>
          <a:lstStyle>
            <a:lvl1pPr marL="457200" lvl="0" indent="-342900" algn="l">
              <a:lnSpc>
                <a:spcPct val="76888"/>
              </a:lnSpc>
              <a:spcBef>
                <a:spcPts val="954"/>
              </a:spcBef>
              <a:spcAft>
                <a:spcPts val="0"/>
              </a:spcAft>
              <a:buSzPts val="1800"/>
              <a:buChar char="​"/>
              <a:defRPr/>
            </a:lvl1pPr>
            <a:lvl2pPr marL="914400" lvl="1" indent="-342900" algn="l">
              <a:lnSpc>
                <a:spcPct val="100000"/>
              </a:lnSpc>
              <a:spcBef>
                <a:spcPts val="954"/>
              </a:spcBef>
              <a:spcAft>
                <a:spcPts val="0"/>
              </a:spcAft>
              <a:buSzPts val="1800"/>
              <a:buChar char="•"/>
              <a:defRPr/>
            </a:lvl2pPr>
            <a:lvl3pPr marL="1371600" lvl="2" indent="-342900" algn="l">
              <a:lnSpc>
                <a:spcPct val="100000"/>
              </a:lnSpc>
              <a:spcBef>
                <a:spcPts val="954"/>
              </a:spcBef>
              <a:spcAft>
                <a:spcPts val="0"/>
              </a:spcAft>
              <a:buSzPts val="1800"/>
              <a:buChar char="–"/>
              <a:defRPr/>
            </a:lvl3pPr>
            <a:lvl4pPr marL="1828800" lvl="3" indent="-342900" algn="l">
              <a:lnSpc>
                <a:spcPct val="100000"/>
              </a:lnSpc>
              <a:spcBef>
                <a:spcPts val="954"/>
              </a:spcBef>
              <a:spcAft>
                <a:spcPts val="0"/>
              </a:spcAft>
              <a:buSzPts val="1800"/>
              <a:buChar char="​"/>
              <a:defRPr/>
            </a:lvl4pPr>
            <a:lvl5pPr marL="2286000" lvl="4" indent="-342900" algn="l">
              <a:lnSpc>
                <a:spcPct val="100000"/>
              </a:lnSpc>
              <a:spcBef>
                <a:spcPts val="954"/>
              </a:spcBef>
              <a:spcAft>
                <a:spcPts val="0"/>
              </a:spcAft>
              <a:buSzPts val="1800"/>
              <a:buChar char="​"/>
              <a:defRPr/>
            </a:lvl5pPr>
            <a:lvl6pPr marL="2743200" lvl="5" indent="-342900" algn="l">
              <a:lnSpc>
                <a:spcPct val="110000"/>
              </a:lnSpc>
              <a:spcBef>
                <a:spcPts val="557"/>
              </a:spcBef>
              <a:spcAft>
                <a:spcPts val="0"/>
              </a:spcAft>
              <a:buSzPts val="1800"/>
              <a:buChar char="•"/>
              <a:defRPr/>
            </a:lvl6pPr>
            <a:lvl7pPr marL="3200400" lvl="6" indent="-342900" algn="l">
              <a:lnSpc>
                <a:spcPct val="110000"/>
              </a:lnSpc>
              <a:spcBef>
                <a:spcPts val="557"/>
              </a:spcBef>
              <a:spcAft>
                <a:spcPts val="0"/>
              </a:spcAft>
              <a:buSzPts val="1800"/>
              <a:buChar char="​"/>
              <a:defRPr/>
            </a:lvl7pPr>
            <a:lvl8pPr marL="3657600" lvl="7" indent="-342900" algn="l">
              <a:lnSpc>
                <a:spcPct val="110000"/>
              </a:lnSpc>
              <a:spcBef>
                <a:spcPts val="557"/>
              </a:spcBef>
              <a:spcAft>
                <a:spcPts val="0"/>
              </a:spcAft>
              <a:buSzPts val="1800"/>
              <a:buChar char="​"/>
              <a:defRPr/>
            </a:lvl8pPr>
            <a:lvl9pPr marL="4114800" lvl="8" indent="-342900" algn="l">
              <a:lnSpc>
                <a:spcPct val="110000"/>
              </a:lnSpc>
              <a:spcBef>
                <a:spcPts val="557"/>
              </a:spcBef>
              <a:spcAft>
                <a:spcPts val="0"/>
              </a:spcAft>
              <a:buSzPts val="1800"/>
              <a:buChar char="​"/>
              <a:defRPr/>
            </a:lvl9pPr>
          </a:lstStyle>
          <a:p>
            <a:endParaRPr dirty="0"/>
          </a:p>
        </p:txBody>
      </p:sp>
      <p:sp>
        <p:nvSpPr>
          <p:cNvPr id="169" name="Google Shape;169;p18"/>
          <p:cNvSpPr txBox="1">
            <a:spLocks noGrp="1"/>
          </p:cNvSpPr>
          <p:nvPr>
            <p:ph type="ftr" idx="11"/>
          </p:nvPr>
        </p:nvSpPr>
        <p:spPr>
          <a:xfrm>
            <a:off x="1591056" y="8131026"/>
            <a:ext cx="8970264" cy="32082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795" b="0" i="0">
                <a:solidFill>
                  <a:srgbClr val="FF000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mod="1">
    <p:ext uri="{DCECCB84-F9BA-43D5-87BE-67443E8EF086}">
      <p15:sldGuideLst xmlns:p15="http://schemas.microsoft.com/office/powerpoint/2012/main">
        <p15:guide id="1" orient="horz" pos="2716">
          <p15:clr>
            <a:srgbClr val="FBAE40"/>
          </p15:clr>
        </p15:guide>
        <p15:guide id="2" pos="3908">
          <p15:clr>
            <a:srgbClr val="FBAE40"/>
          </p15:clr>
        </p15:guide>
        <p15:guide id="3" pos="3749">
          <p15:clr>
            <a:srgbClr val="FBAE40"/>
          </p15:clr>
        </p15:guide>
        <p15:guide id="4" pos="2071">
          <p15:clr>
            <a:srgbClr val="FBAE40"/>
          </p15:clr>
        </p15:guide>
        <p15:guide id="5" pos="1890">
          <p15:clr>
            <a:srgbClr val="FBAE40"/>
          </p15:clr>
        </p15:guide>
        <p15:guide id="6" pos="5586">
          <p15:clr>
            <a:srgbClr val="FBAE40"/>
          </p15:clr>
        </p15:guide>
        <p15:guide id="7" pos="5768">
          <p15:clr>
            <a:srgbClr val="FBAE40"/>
          </p15:clr>
        </p15:guide>
        <p15:guide id="8" pos="7446">
          <p15:clr>
            <a:srgbClr val="FBAE40"/>
          </p15:clr>
        </p15:guide>
        <p15:guide id="9" orient="horz" pos="4825">
          <p15:clr>
            <a:srgbClr val="FBAE40"/>
          </p15:clr>
        </p15:guide>
        <p15:guide id="10" orient="horz" pos="1469">
          <p15:clr>
            <a:srgbClr val="FBAE40"/>
          </p15:clr>
        </p15:guide>
        <p15:guide id="11" orient="horz" pos="112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8_D. Title and two column w/header">
  <p:cSld name="8_D. Title and two column w/header">
    <p:spTree>
      <p:nvGrpSpPr>
        <p:cNvPr id="1" name="Shape 170"/>
        <p:cNvGrpSpPr/>
        <p:nvPr/>
      </p:nvGrpSpPr>
      <p:grpSpPr>
        <a:xfrm>
          <a:off x="0" y="0"/>
          <a:ext cx="0" cy="0"/>
          <a:chOff x="0" y="0"/>
          <a:chExt cx="0" cy="0"/>
        </a:xfrm>
      </p:grpSpPr>
      <p:sp>
        <p:nvSpPr>
          <p:cNvPr id="171" name="Google Shape;171;p19"/>
          <p:cNvSpPr txBox="1">
            <a:spLocks noGrp="1"/>
          </p:cNvSpPr>
          <p:nvPr>
            <p:ph type="body" idx="1"/>
          </p:nvPr>
        </p:nvSpPr>
        <p:spPr>
          <a:xfrm>
            <a:off x="371477" y="1005840"/>
            <a:ext cx="4525633" cy="47099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2545"/>
              <a:buFont typeface="Arial"/>
              <a:buNone/>
              <a:defRPr sz="2545" b="1" i="0">
                <a:solidFill>
                  <a:srgbClr val="000000"/>
                </a:solidFill>
                <a:latin typeface="Arial"/>
                <a:ea typeface="Arial"/>
                <a:cs typeface="Arial"/>
                <a:sym typeface="Arial"/>
              </a:defRPr>
            </a:lvl1pPr>
            <a:lvl2pPr marL="914400" lvl="1" indent="-342900" algn="l">
              <a:lnSpc>
                <a:spcPct val="100000"/>
              </a:lnSpc>
              <a:spcBef>
                <a:spcPts val="954"/>
              </a:spcBef>
              <a:spcAft>
                <a:spcPts val="0"/>
              </a:spcAft>
              <a:buSzPts val="1800"/>
              <a:buChar char="•"/>
              <a:defRPr/>
            </a:lvl2pPr>
            <a:lvl3pPr marL="1371600" lvl="2" indent="-342900" algn="l">
              <a:lnSpc>
                <a:spcPct val="100000"/>
              </a:lnSpc>
              <a:spcBef>
                <a:spcPts val="954"/>
              </a:spcBef>
              <a:spcAft>
                <a:spcPts val="0"/>
              </a:spcAft>
              <a:buSzPts val="1800"/>
              <a:buChar char="–"/>
              <a:defRPr/>
            </a:lvl3pPr>
            <a:lvl4pPr marL="1828800" lvl="3" indent="-342900" algn="l">
              <a:lnSpc>
                <a:spcPct val="100000"/>
              </a:lnSpc>
              <a:spcBef>
                <a:spcPts val="954"/>
              </a:spcBef>
              <a:spcAft>
                <a:spcPts val="0"/>
              </a:spcAft>
              <a:buSzPts val="1800"/>
              <a:buChar char="​"/>
              <a:defRPr/>
            </a:lvl4pPr>
            <a:lvl5pPr marL="2286000" lvl="4" indent="-342900" algn="l">
              <a:lnSpc>
                <a:spcPct val="100000"/>
              </a:lnSpc>
              <a:spcBef>
                <a:spcPts val="954"/>
              </a:spcBef>
              <a:spcAft>
                <a:spcPts val="0"/>
              </a:spcAft>
              <a:buSzPts val="1800"/>
              <a:buChar char="​"/>
              <a:defRPr/>
            </a:lvl5pPr>
            <a:lvl6pPr marL="2743200" lvl="5" indent="-342900" algn="l">
              <a:lnSpc>
                <a:spcPct val="110000"/>
              </a:lnSpc>
              <a:spcBef>
                <a:spcPts val="557"/>
              </a:spcBef>
              <a:spcAft>
                <a:spcPts val="0"/>
              </a:spcAft>
              <a:buSzPts val="1800"/>
              <a:buChar char="•"/>
              <a:defRPr/>
            </a:lvl6pPr>
            <a:lvl7pPr marL="3200400" lvl="6" indent="-342900" algn="l">
              <a:lnSpc>
                <a:spcPct val="110000"/>
              </a:lnSpc>
              <a:spcBef>
                <a:spcPts val="557"/>
              </a:spcBef>
              <a:spcAft>
                <a:spcPts val="0"/>
              </a:spcAft>
              <a:buSzPts val="1800"/>
              <a:buChar char="​"/>
              <a:defRPr/>
            </a:lvl7pPr>
            <a:lvl8pPr marL="3657600" lvl="7" indent="-342900" algn="l">
              <a:lnSpc>
                <a:spcPct val="110000"/>
              </a:lnSpc>
              <a:spcBef>
                <a:spcPts val="557"/>
              </a:spcBef>
              <a:spcAft>
                <a:spcPts val="0"/>
              </a:spcAft>
              <a:buSzPts val="1800"/>
              <a:buChar char="​"/>
              <a:defRPr/>
            </a:lvl8pPr>
            <a:lvl9pPr marL="4114800" lvl="8" indent="-342900" algn="l">
              <a:lnSpc>
                <a:spcPct val="110000"/>
              </a:lnSpc>
              <a:spcBef>
                <a:spcPts val="557"/>
              </a:spcBef>
              <a:spcAft>
                <a:spcPts val="0"/>
              </a:spcAft>
              <a:buSzPts val="1800"/>
              <a:buChar char="​"/>
              <a:defRPr/>
            </a:lvl9pPr>
          </a:lstStyle>
          <a:p>
            <a:endParaRPr/>
          </a:p>
        </p:txBody>
      </p:sp>
      <p:sp>
        <p:nvSpPr>
          <p:cNvPr id="172" name="Google Shape;172;p19"/>
          <p:cNvSpPr txBox="1">
            <a:spLocks noGrp="1"/>
          </p:cNvSpPr>
          <p:nvPr>
            <p:ph type="body" idx="2"/>
          </p:nvPr>
        </p:nvSpPr>
        <p:spPr>
          <a:xfrm>
            <a:off x="371477" y="2321629"/>
            <a:ext cx="5576789" cy="5322905"/>
          </a:xfrm>
          <a:prstGeom prst="rect">
            <a:avLst/>
          </a:prstGeom>
          <a:noFill/>
          <a:ln>
            <a:noFill/>
          </a:ln>
        </p:spPr>
        <p:txBody>
          <a:bodyPr spcFirstLastPara="1" wrap="square" lIns="0" tIns="0" rIns="0" bIns="0" anchor="t" anchorCtr="0">
            <a:noAutofit/>
          </a:bodyPr>
          <a:lstStyle>
            <a:lvl1pPr marL="457200" lvl="0" indent="-289179" algn="l">
              <a:lnSpc>
                <a:spcPct val="145073"/>
              </a:lnSpc>
              <a:spcBef>
                <a:spcPts val="954"/>
              </a:spcBef>
              <a:spcAft>
                <a:spcPts val="0"/>
              </a:spcAft>
              <a:buSzPts val="954"/>
              <a:buChar char="​"/>
              <a:defRPr b="0" i="0">
                <a:latin typeface="Arial"/>
                <a:ea typeface="Arial"/>
                <a:cs typeface="Arial"/>
                <a:sym typeface="Arial"/>
              </a:defRPr>
            </a:lvl1pPr>
            <a:lvl2pPr marL="914400" lvl="1" indent="-342900" algn="l">
              <a:lnSpc>
                <a:spcPct val="100000"/>
              </a:lnSpc>
              <a:spcBef>
                <a:spcPts val="954"/>
              </a:spcBef>
              <a:spcAft>
                <a:spcPts val="0"/>
              </a:spcAft>
              <a:buSzPts val="1800"/>
              <a:buChar char="•"/>
              <a:defRPr/>
            </a:lvl2pPr>
            <a:lvl3pPr marL="1371600" lvl="2" indent="-289178" algn="l">
              <a:lnSpc>
                <a:spcPct val="100000"/>
              </a:lnSpc>
              <a:spcBef>
                <a:spcPts val="954"/>
              </a:spcBef>
              <a:spcAft>
                <a:spcPts val="0"/>
              </a:spcAft>
              <a:buSzPts val="954"/>
              <a:buChar char="–"/>
              <a:defRPr b="0" i="0"/>
            </a:lvl3pPr>
            <a:lvl4pPr marL="1828800" lvl="3" indent="-289178" algn="l">
              <a:lnSpc>
                <a:spcPct val="100000"/>
              </a:lnSpc>
              <a:spcBef>
                <a:spcPts val="954"/>
              </a:spcBef>
              <a:spcAft>
                <a:spcPts val="0"/>
              </a:spcAft>
              <a:buSzPts val="954"/>
              <a:buChar char="​"/>
              <a:defRPr b="0" i="0"/>
            </a:lvl4pPr>
            <a:lvl5pPr marL="2286000" lvl="4" indent="-342900" algn="l">
              <a:lnSpc>
                <a:spcPct val="100000"/>
              </a:lnSpc>
              <a:spcBef>
                <a:spcPts val="954"/>
              </a:spcBef>
              <a:spcAft>
                <a:spcPts val="0"/>
              </a:spcAft>
              <a:buSzPts val="1800"/>
              <a:buChar char="​"/>
              <a:defRPr/>
            </a:lvl5pPr>
            <a:lvl6pPr marL="2743200" lvl="5" indent="-342900" algn="l">
              <a:lnSpc>
                <a:spcPct val="110000"/>
              </a:lnSpc>
              <a:spcBef>
                <a:spcPts val="557"/>
              </a:spcBef>
              <a:spcAft>
                <a:spcPts val="0"/>
              </a:spcAft>
              <a:buSzPts val="1800"/>
              <a:buChar char="•"/>
              <a:defRPr/>
            </a:lvl6pPr>
            <a:lvl7pPr marL="3200400" lvl="6" indent="-342900" algn="l">
              <a:lnSpc>
                <a:spcPct val="110000"/>
              </a:lnSpc>
              <a:spcBef>
                <a:spcPts val="557"/>
              </a:spcBef>
              <a:spcAft>
                <a:spcPts val="0"/>
              </a:spcAft>
              <a:buSzPts val="1800"/>
              <a:buChar char="​"/>
              <a:defRPr/>
            </a:lvl7pPr>
            <a:lvl8pPr marL="3657600" lvl="7" indent="-342900" algn="l">
              <a:lnSpc>
                <a:spcPct val="110000"/>
              </a:lnSpc>
              <a:spcBef>
                <a:spcPts val="557"/>
              </a:spcBef>
              <a:spcAft>
                <a:spcPts val="0"/>
              </a:spcAft>
              <a:buSzPts val="1800"/>
              <a:buChar char="​"/>
              <a:defRPr/>
            </a:lvl8pPr>
            <a:lvl9pPr marL="4114800" lvl="8" indent="-342900" algn="l">
              <a:lnSpc>
                <a:spcPct val="110000"/>
              </a:lnSpc>
              <a:spcBef>
                <a:spcPts val="557"/>
              </a:spcBef>
              <a:spcAft>
                <a:spcPts val="0"/>
              </a:spcAft>
              <a:buSzPts val="1800"/>
              <a:buChar char="​"/>
              <a:defRPr/>
            </a:lvl9pPr>
          </a:lstStyle>
          <a:p>
            <a:endParaRPr/>
          </a:p>
        </p:txBody>
      </p:sp>
      <p:sp>
        <p:nvSpPr>
          <p:cNvPr id="173" name="Google Shape;173;p19"/>
          <p:cNvSpPr/>
          <p:nvPr/>
        </p:nvSpPr>
        <p:spPr>
          <a:xfrm>
            <a:off x="0" y="0"/>
            <a:ext cx="12192000" cy="369290"/>
          </a:xfrm>
          <a:prstGeom prst="rect">
            <a:avLst/>
          </a:prstGeom>
          <a:solidFill>
            <a:srgbClr val="6B11A5"/>
          </a:solidFill>
          <a:ln>
            <a:noFill/>
          </a:ln>
        </p:spPr>
        <p:txBody>
          <a:bodyPr spcFirstLastPara="1" wrap="square" lIns="20200" tIns="20200" rIns="20200" bIns="20200" anchor="ctr" anchorCtr="0">
            <a:noAutofit/>
          </a:bodyPr>
          <a:lstStyle/>
          <a:p>
            <a:pPr marL="0" marR="0" lvl="0" indent="0" algn="ctr" rtl="0">
              <a:lnSpc>
                <a:spcPct val="100000"/>
              </a:lnSpc>
              <a:spcBef>
                <a:spcPts val="0"/>
              </a:spcBef>
              <a:spcAft>
                <a:spcPts val="0"/>
              </a:spcAft>
              <a:buClr>
                <a:srgbClr val="000000"/>
              </a:buClr>
              <a:buSzPts val="1591"/>
              <a:buFont typeface="Arial"/>
              <a:buNone/>
            </a:pPr>
            <a:endParaRPr sz="1591" b="0" i="0" u="none" strike="noStrike" cap="none">
              <a:solidFill>
                <a:schemeClr val="dk1"/>
              </a:solidFill>
              <a:latin typeface="Arial"/>
              <a:ea typeface="Arial"/>
              <a:cs typeface="Arial"/>
              <a:sym typeface="Arial"/>
            </a:endParaRPr>
          </a:p>
        </p:txBody>
      </p:sp>
      <p:sp>
        <p:nvSpPr>
          <p:cNvPr id="174" name="Google Shape;174;p19"/>
          <p:cNvSpPr txBox="1">
            <a:spLocks noGrp="1"/>
          </p:cNvSpPr>
          <p:nvPr>
            <p:ph type="sldNum" idx="12"/>
          </p:nvPr>
        </p:nvSpPr>
        <p:spPr>
          <a:xfrm>
            <a:off x="11571495" y="7961508"/>
            <a:ext cx="249033" cy="243968"/>
          </a:xfrm>
          <a:prstGeom prst="rect">
            <a:avLst/>
          </a:prstGeom>
          <a:noFill/>
          <a:ln>
            <a:noFill/>
          </a:ln>
        </p:spPr>
        <p:txBody>
          <a:bodyPr spcFirstLastPara="1" wrap="square" lIns="36000" tIns="36000" rIns="36000" bIns="36000" anchor="ctr" anchorCtr="0">
            <a:spAutoFit/>
          </a:bodyPr>
          <a:lstStyle>
            <a:lvl1pPr marL="0" lvl="0"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75" name="Google Shape;175;p19"/>
          <p:cNvSpPr txBox="1">
            <a:spLocks noGrp="1"/>
          </p:cNvSpPr>
          <p:nvPr>
            <p:ph type="body" idx="3"/>
          </p:nvPr>
        </p:nvSpPr>
        <p:spPr>
          <a:xfrm>
            <a:off x="371477" y="1574802"/>
            <a:ext cx="5580063" cy="474650"/>
          </a:xfrm>
          <a:prstGeom prst="rect">
            <a:avLst/>
          </a:prstGeom>
          <a:noFill/>
          <a:ln>
            <a:noFill/>
          </a:ln>
        </p:spPr>
        <p:txBody>
          <a:bodyPr spcFirstLastPara="1" wrap="square" lIns="0" tIns="0" rIns="0" bIns="0" anchor="t" anchorCtr="0">
            <a:noAutofit/>
          </a:bodyPr>
          <a:lstStyle>
            <a:lvl1pPr marL="457200" lvl="0" indent="-309372" algn="l">
              <a:lnSpc>
                <a:spcPct val="108805"/>
              </a:lnSpc>
              <a:spcBef>
                <a:spcPts val="954"/>
              </a:spcBef>
              <a:spcAft>
                <a:spcPts val="0"/>
              </a:spcAft>
              <a:buSzPts val="1272"/>
              <a:buChar char="​"/>
              <a:defRPr sz="1272" b="0" i="0">
                <a:solidFill>
                  <a:srgbClr val="3E3E3E"/>
                </a:solidFill>
                <a:latin typeface="Arial"/>
                <a:ea typeface="Arial"/>
                <a:cs typeface="Arial"/>
                <a:sym typeface="Arial"/>
              </a:defRPr>
            </a:lvl1pPr>
            <a:lvl2pPr marL="914400" lvl="1" indent="-342900" algn="l">
              <a:lnSpc>
                <a:spcPct val="100000"/>
              </a:lnSpc>
              <a:spcBef>
                <a:spcPts val="954"/>
              </a:spcBef>
              <a:spcAft>
                <a:spcPts val="0"/>
              </a:spcAft>
              <a:buSzPts val="1800"/>
              <a:buChar char="•"/>
              <a:defRPr/>
            </a:lvl2pPr>
            <a:lvl3pPr marL="1371600" lvl="2" indent="-342900" algn="l">
              <a:lnSpc>
                <a:spcPct val="100000"/>
              </a:lnSpc>
              <a:spcBef>
                <a:spcPts val="954"/>
              </a:spcBef>
              <a:spcAft>
                <a:spcPts val="0"/>
              </a:spcAft>
              <a:buSzPts val="1800"/>
              <a:buChar char="–"/>
              <a:defRPr/>
            </a:lvl3pPr>
            <a:lvl4pPr marL="1828800" lvl="3" indent="-342900" algn="l">
              <a:lnSpc>
                <a:spcPct val="100000"/>
              </a:lnSpc>
              <a:spcBef>
                <a:spcPts val="954"/>
              </a:spcBef>
              <a:spcAft>
                <a:spcPts val="0"/>
              </a:spcAft>
              <a:buSzPts val="1800"/>
              <a:buChar char="​"/>
              <a:defRPr/>
            </a:lvl4pPr>
            <a:lvl5pPr marL="2286000" lvl="4" indent="-342900" algn="l">
              <a:lnSpc>
                <a:spcPct val="100000"/>
              </a:lnSpc>
              <a:spcBef>
                <a:spcPts val="954"/>
              </a:spcBef>
              <a:spcAft>
                <a:spcPts val="0"/>
              </a:spcAft>
              <a:buSzPts val="1800"/>
              <a:buChar char="​"/>
              <a:defRPr/>
            </a:lvl5pPr>
            <a:lvl6pPr marL="2743200" lvl="5" indent="-342900" algn="l">
              <a:lnSpc>
                <a:spcPct val="110000"/>
              </a:lnSpc>
              <a:spcBef>
                <a:spcPts val="557"/>
              </a:spcBef>
              <a:spcAft>
                <a:spcPts val="0"/>
              </a:spcAft>
              <a:buSzPts val="1800"/>
              <a:buChar char="•"/>
              <a:defRPr/>
            </a:lvl6pPr>
            <a:lvl7pPr marL="3200400" lvl="6" indent="-342900" algn="l">
              <a:lnSpc>
                <a:spcPct val="110000"/>
              </a:lnSpc>
              <a:spcBef>
                <a:spcPts val="557"/>
              </a:spcBef>
              <a:spcAft>
                <a:spcPts val="0"/>
              </a:spcAft>
              <a:buSzPts val="1800"/>
              <a:buChar char="​"/>
              <a:defRPr/>
            </a:lvl7pPr>
            <a:lvl8pPr marL="3657600" lvl="7" indent="-342900" algn="l">
              <a:lnSpc>
                <a:spcPct val="110000"/>
              </a:lnSpc>
              <a:spcBef>
                <a:spcPts val="557"/>
              </a:spcBef>
              <a:spcAft>
                <a:spcPts val="0"/>
              </a:spcAft>
              <a:buSzPts val="1800"/>
              <a:buChar char="​"/>
              <a:defRPr/>
            </a:lvl8pPr>
            <a:lvl9pPr marL="4114800" lvl="8" indent="-342900" algn="l">
              <a:lnSpc>
                <a:spcPct val="110000"/>
              </a:lnSpc>
              <a:spcBef>
                <a:spcPts val="557"/>
              </a:spcBef>
              <a:spcAft>
                <a:spcPts val="0"/>
              </a:spcAft>
              <a:buSzPts val="1800"/>
              <a:buChar char="​"/>
              <a:defRPr/>
            </a:lvl9pPr>
          </a:lstStyle>
          <a:p>
            <a:endParaRPr/>
          </a:p>
        </p:txBody>
      </p:sp>
      <p:sp>
        <p:nvSpPr>
          <p:cNvPr id="176" name="Google Shape;176;p19"/>
          <p:cNvSpPr txBox="1">
            <a:spLocks noGrp="1"/>
          </p:cNvSpPr>
          <p:nvPr>
            <p:ph type="ftr" idx="11"/>
          </p:nvPr>
        </p:nvSpPr>
        <p:spPr>
          <a:xfrm>
            <a:off x="1591056" y="8131026"/>
            <a:ext cx="8970264" cy="32082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795" b="0" i="0">
                <a:solidFill>
                  <a:srgbClr val="FF000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mod="1">
    <p:ext uri="{DCECCB84-F9BA-43D5-87BE-67443E8EF086}">
      <p15:sldGuideLst xmlns:p15="http://schemas.microsoft.com/office/powerpoint/2012/main">
        <p15:guide id="1" orient="horz" pos="2716">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D. Title and Text">
  <p:cSld name="1_D. Title and Text">
    <p:spTree>
      <p:nvGrpSpPr>
        <p:cNvPr id="1" name="Shape 177"/>
        <p:cNvGrpSpPr/>
        <p:nvPr/>
      </p:nvGrpSpPr>
      <p:grpSpPr>
        <a:xfrm>
          <a:off x="0" y="0"/>
          <a:ext cx="0" cy="0"/>
          <a:chOff x="0" y="0"/>
          <a:chExt cx="0" cy="0"/>
        </a:xfrm>
      </p:grpSpPr>
      <p:sp>
        <p:nvSpPr>
          <p:cNvPr id="178" name="Google Shape;178;p26"/>
          <p:cNvSpPr txBox="1">
            <a:spLocks noGrp="1"/>
          </p:cNvSpPr>
          <p:nvPr>
            <p:ph type="sldNum" idx="12"/>
          </p:nvPr>
        </p:nvSpPr>
        <p:spPr>
          <a:xfrm>
            <a:off x="11571495" y="7961508"/>
            <a:ext cx="249033" cy="243968"/>
          </a:xfrm>
          <a:prstGeom prst="rect">
            <a:avLst/>
          </a:prstGeom>
          <a:noFill/>
          <a:ln>
            <a:noFill/>
          </a:ln>
        </p:spPr>
        <p:txBody>
          <a:bodyPr spcFirstLastPara="1" wrap="square" lIns="36000" tIns="36000" rIns="36000" bIns="36000" anchor="ctr" anchorCtr="0">
            <a:spAutoFit/>
          </a:bodyPr>
          <a:lstStyle>
            <a:lvl1pPr marL="0" lvl="0"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79" name="Google Shape;179;p26"/>
          <p:cNvSpPr txBox="1">
            <a:spLocks noGrp="1"/>
          </p:cNvSpPr>
          <p:nvPr>
            <p:ph type="title"/>
          </p:nvPr>
        </p:nvSpPr>
        <p:spPr>
          <a:xfrm>
            <a:off x="371475" y="1046821"/>
            <a:ext cx="10084384" cy="3323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545"/>
              <a:buFont typeface="Arial"/>
              <a:buNone/>
              <a:defRPr b="1" i="0">
                <a:latin typeface="Arial"/>
                <a:ea typeface="Arial"/>
                <a:cs typeface="Arial"/>
                <a:sym typeface="Arial"/>
              </a:defRPr>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
        <p:nvSpPr>
          <p:cNvPr id="180" name="Google Shape;180;p26"/>
          <p:cNvSpPr txBox="1">
            <a:spLocks noGrp="1"/>
          </p:cNvSpPr>
          <p:nvPr>
            <p:ph type="body" idx="1"/>
          </p:nvPr>
        </p:nvSpPr>
        <p:spPr>
          <a:xfrm>
            <a:off x="371477" y="2332038"/>
            <a:ext cx="2663825" cy="5327650"/>
          </a:xfrm>
          <a:prstGeom prst="rect">
            <a:avLst/>
          </a:prstGeom>
          <a:noFill/>
          <a:ln>
            <a:noFill/>
          </a:ln>
        </p:spPr>
        <p:txBody>
          <a:bodyPr spcFirstLastPara="1" wrap="square" lIns="0" tIns="0" rIns="0" bIns="0" anchor="t" anchorCtr="0">
            <a:normAutofit/>
          </a:bodyPr>
          <a:lstStyle>
            <a:lvl1pPr marL="457200" marR="0" lvl="0" indent="-289179" algn="l">
              <a:lnSpc>
                <a:spcPct val="100000"/>
              </a:lnSpc>
              <a:spcBef>
                <a:spcPts val="0"/>
              </a:spcBef>
              <a:spcAft>
                <a:spcPts val="0"/>
              </a:spcAft>
              <a:buClr>
                <a:srgbClr val="005EB8"/>
              </a:buClr>
              <a:buSzPts val="954"/>
              <a:buFont typeface="Arial"/>
              <a:buChar char="​"/>
              <a:defRPr b="0" i="0"/>
            </a:lvl1pPr>
            <a:lvl2pPr marL="914400" lvl="1" indent="-299275" algn="l">
              <a:lnSpc>
                <a:spcPct val="100000"/>
              </a:lnSpc>
              <a:spcBef>
                <a:spcPts val="477"/>
              </a:spcBef>
              <a:spcAft>
                <a:spcPts val="0"/>
              </a:spcAft>
              <a:buSzPts val="1113"/>
              <a:buChar char="•"/>
              <a:defRPr b="0" i="0">
                <a:latin typeface="Arial"/>
                <a:ea typeface="Arial"/>
                <a:cs typeface="Arial"/>
                <a:sym typeface="Arial"/>
              </a:defRPr>
            </a:lvl2pPr>
            <a:lvl3pPr marL="1371600" lvl="2" indent="-289178" algn="l">
              <a:lnSpc>
                <a:spcPct val="100000"/>
              </a:lnSpc>
              <a:spcBef>
                <a:spcPts val="477"/>
              </a:spcBef>
              <a:spcAft>
                <a:spcPts val="0"/>
              </a:spcAft>
              <a:buSzPts val="954"/>
              <a:buChar char="–"/>
              <a:defRPr b="0" i="0"/>
            </a:lvl3pPr>
            <a:lvl4pPr marL="1828800" lvl="3" indent="-289178" algn="l">
              <a:lnSpc>
                <a:spcPct val="100000"/>
              </a:lnSpc>
              <a:spcBef>
                <a:spcPts val="477"/>
              </a:spcBef>
              <a:spcAft>
                <a:spcPts val="0"/>
              </a:spcAft>
              <a:buSzPts val="954"/>
              <a:buChar char="​"/>
              <a:defRPr b="0" i="0"/>
            </a:lvl4pPr>
            <a:lvl5pPr marL="2286000" lvl="4" indent="-299275" algn="l">
              <a:lnSpc>
                <a:spcPct val="100000"/>
              </a:lnSpc>
              <a:spcBef>
                <a:spcPts val="477"/>
              </a:spcBef>
              <a:spcAft>
                <a:spcPts val="0"/>
              </a:spcAft>
              <a:buSzPts val="1113"/>
              <a:buChar char="​"/>
              <a:defRPr b="0" i="0">
                <a:latin typeface="Arial"/>
                <a:ea typeface="Arial"/>
                <a:cs typeface="Arial"/>
                <a:sym typeface="Arial"/>
              </a:defRPr>
            </a:lvl5pPr>
            <a:lvl6pPr marL="2743200" lvl="5" indent="-342900" algn="l">
              <a:lnSpc>
                <a:spcPct val="110000"/>
              </a:lnSpc>
              <a:spcBef>
                <a:spcPts val="557"/>
              </a:spcBef>
              <a:spcAft>
                <a:spcPts val="0"/>
              </a:spcAft>
              <a:buSzPts val="1800"/>
              <a:buChar char="•"/>
              <a:defRPr/>
            </a:lvl6pPr>
            <a:lvl7pPr marL="3200400" lvl="6" indent="-342900" algn="l">
              <a:lnSpc>
                <a:spcPct val="110000"/>
              </a:lnSpc>
              <a:spcBef>
                <a:spcPts val="557"/>
              </a:spcBef>
              <a:spcAft>
                <a:spcPts val="0"/>
              </a:spcAft>
              <a:buSzPts val="1800"/>
              <a:buChar char="​"/>
              <a:defRPr/>
            </a:lvl7pPr>
            <a:lvl8pPr marL="3657600" lvl="7" indent="-342900" algn="l">
              <a:lnSpc>
                <a:spcPct val="110000"/>
              </a:lnSpc>
              <a:spcBef>
                <a:spcPts val="557"/>
              </a:spcBef>
              <a:spcAft>
                <a:spcPts val="0"/>
              </a:spcAft>
              <a:buSzPts val="1800"/>
              <a:buChar char="​"/>
              <a:defRPr/>
            </a:lvl8pPr>
            <a:lvl9pPr marL="4114800" lvl="8" indent="-342900" algn="l">
              <a:lnSpc>
                <a:spcPct val="110000"/>
              </a:lnSpc>
              <a:spcBef>
                <a:spcPts val="557"/>
              </a:spcBef>
              <a:spcAft>
                <a:spcPts val="0"/>
              </a:spcAft>
              <a:buSzPts val="1800"/>
              <a:buChar char="​"/>
              <a:defRPr/>
            </a:lvl9pPr>
          </a:lstStyle>
          <a:p>
            <a:endParaRPr/>
          </a:p>
        </p:txBody>
      </p:sp>
      <p:sp>
        <p:nvSpPr>
          <p:cNvPr id="181" name="Google Shape;181;p26"/>
          <p:cNvSpPr txBox="1"/>
          <p:nvPr/>
        </p:nvSpPr>
        <p:spPr>
          <a:xfrm>
            <a:off x="3596640" y="1219200"/>
            <a:ext cx="0" cy="0"/>
          </a:xfrm>
          <a:prstGeom prst="rect">
            <a:avLst/>
          </a:prstGeom>
          <a:noFill/>
          <a:ln>
            <a:noFill/>
          </a:ln>
        </p:spPr>
        <p:txBody>
          <a:bodyPr spcFirstLastPara="1" wrap="square" lIns="0" tIns="0" rIns="0" bIns="0" anchor="t" anchorCtr="0">
            <a:normAutofit fontScale="25000" lnSpcReduction="20000"/>
          </a:bodyPr>
          <a:lstStyle/>
          <a:p>
            <a:pPr marL="0" marR="0" lvl="0" indent="0" algn="l" rtl="0">
              <a:lnSpc>
                <a:spcPct val="80000"/>
              </a:lnSpc>
              <a:spcBef>
                <a:spcPts val="0"/>
              </a:spcBef>
              <a:spcAft>
                <a:spcPts val="0"/>
              </a:spcAft>
              <a:buClr>
                <a:schemeClr val="dk1"/>
              </a:buClr>
              <a:buSzPts val="338"/>
              <a:buFont typeface="Arial"/>
              <a:buNone/>
            </a:pPr>
            <a:endParaRPr sz="100" b="0" i="0" u="none" strike="noStrike" cap="none">
              <a:solidFill>
                <a:srgbClr val="000000"/>
              </a:solidFill>
              <a:latin typeface="Arial"/>
              <a:ea typeface="Arial"/>
              <a:cs typeface="Arial"/>
              <a:sym typeface="Arial"/>
            </a:endParaRPr>
          </a:p>
        </p:txBody>
      </p:sp>
      <p:sp>
        <p:nvSpPr>
          <p:cNvPr id="182" name="Google Shape;182;p26"/>
          <p:cNvSpPr txBox="1">
            <a:spLocks noGrp="1"/>
          </p:cNvSpPr>
          <p:nvPr>
            <p:ph type="body" idx="2"/>
          </p:nvPr>
        </p:nvSpPr>
        <p:spPr>
          <a:xfrm>
            <a:off x="371477" y="1574802"/>
            <a:ext cx="5580063" cy="474650"/>
          </a:xfrm>
          <a:prstGeom prst="rect">
            <a:avLst/>
          </a:prstGeom>
          <a:noFill/>
          <a:ln>
            <a:noFill/>
          </a:ln>
        </p:spPr>
        <p:txBody>
          <a:bodyPr spcFirstLastPara="1" wrap="square" lIns="0" tIns="0" rIns="0" bIns="0" anchor="t" anchorCtr="0">
            <a:noAutofit/>
          </a:bodyPr>
          <a:lstStyle>
            <a:lvl1pPr marL="457200" lvl="0" indent="-319532" algn="l">
              <a:lnSpc>
                <a:spcPct val="96648"/>
              </a:lnSpc>
              <a:spcBef>
                <a:spcPts val="954"/>
              </a:spcBef>
              <a:spcAft>
                <a:spcPts val="0"/>
              </a:spcAft>
              <a:buSzPts val="1432"/>
              <a:buChar char="​"/>
              <a:defRPr sz="1432" b="0" i="0">
                <a:latin typeface="Arial"/>
                <a:ea typeface="Arial"/>
                <a:cs typeface="Arial"/>
                <a:sym typeface="Arial"/>
              </a:defRPr>
            </a:lvl1pPr>
            <a:lvl2pPr marL="914400" lvl="1" indent="-342900" algn="l">
              <a:lnSpc>
                <a:spcPct val="100000"/>
              </a:lnSpc>
              <a:spcBef>
                <a:spcPts val="954"/>
              </a:spcBef>
              <a:spcAft>
                <a:spcPts val="0"/>
              </a:spcAft>
              <a:buSzPts val="1800"/>
              <a:buChar char="•"/>
              <a:defRPr/>
            </a:lvl2pPr>
            <a:lvl3pPr marL="1371600" lvl="2" indent="-342900" algn="l">
              <a:lnSpc>
                <a:spcPct val="100000"/>
              </a:lnSpc>
              <a:spcBef>
                <a:spcPts val="954"/>
              </a:spcBef>
              <a:spcAft>
                <a:spcPts val="0"/>
              </a:spcAft>
              <a:buSzPts val="1800"/>
              <a:buChar char="–"/>
              <a:defRPr/>
            </a:lvl3pPr>
            <a:lvl4pPr marL="1828800" lvl="3" indent="-342900" algn="l">
              <a:lnSpc>
                <a:spcPct val="100000"/>
              </a:lnSpc>
              <a:spcBef>
                <a:spcPts val="954"/>
              </a:spcBef>
              <a:spcAft>
                <a:spcPts val="0"/>
              </a:spcAft>
              <a:buSzPts val="1800"/>
              <a:buChar char="​"/>
              <a:defRPr/>
            </a:lvl4pPr>
            <a:lvl5pPr marL="2286000" lvl="4" indent="-342900" algn="l">
              <a:lnSpc>
                <a:spcPct val="100000"/>
              </a:lnSpc>
              <a:spcBef>
                <a:spcPts val="954"/>
              </a:spcBef>
              <a:spcAft>
                <a:spcPts val="0"/>
              </a:spcAft>
              <a:buSzPts val="1800"/>
              <a:buChar char="​"/>
              <a:defRPr/>
            </a:lvl5pPr>
            <a:lvl6pPr marL="2743200" lvl="5" indent="-342900" algn="l">
              <a:lnSpc>
                <a:spcPct val="110000"/>
              </a:lnSpc>
              <a:spcBef>
                <a:spcPts val="557"/>
              </a:spcBef>
              <a:spcAft>
                <a:spcPts val="0"/>
              </a:spcAft>
              <a:buSzPts val="1800"/>
              <a:buChar char="•"/>
              <a:defRPr/>
            </a:lvl6pPr>
            <a:lvl7pPr marL="3200400" lvl="6" indent="-342900" algn="l">
              <a:lnSpc>
                <a:spcPct val="110000"/>
              </a:lnSpc>
              <a:spcBef>
                <a:spcPts val="557"/>
              </a:spcBef>
              <a:spcAft>
                <a:spcPts val="0"/>
              </a:spcAft>
              <a:buSzPts val="1800"/>
              <a:buChar char="​"/>
              <a:defRPr/>
            </a:lvl7pPr>
            <a:lvl8pPr marL="3657600" lvl="7" indent="-342900" algn="l">
              <a:lnSpc>
                <a:spcPct val="110000"/>
              </a:lnSpc>
              <a:spcBef>
                <a:spcPts val="557"/>
              </a:spcBef>
              <a:spcAft>
                <a:spcPts val="0"/>
              </a:spcAft>
              <a:buSzPts val="1800"/>
              <a:buChar char="​"/>
              <a:defRPr/>
            </a:lvl8pPr>
            <a:lvl9pPr marL="4114800" lvl="8" indent="-342900" algn="l">
              <a:lnSpc>
                <a:spcPct val="110000"/>
              </a:lnSpc>
              <a:spcBef>
                <a:spcPts val="557"/>
              </a:spcBef>
              <a:spcAft>
                <a:spcPts val="0"/>
              </a:spcAft>
              <a:buSzPts val="1800"/>
              <a:buChar char="​"/>
              <a:defRPr/>
            </a:lvl9pPr>
          </a:lstStyle>
          <a:p>
            <a:endParaRPr/>
          </a:p>
        </p:txBody>
      </p:sp>
      <p:sp>
        <p:nvSpPr>
          <p:cNvPr id="183" name="Google Shape;183;p26"/>
          <p:cNvSpPr txBox="1"/>
          <p:nvPr/>
        </p:nvSpPr>
        <p:spPr>
          <a:xfrm>
            <a:off x="749808" y="2441448"/>
            <a:ext cx="0" cy="0"/>
          </a:xfrm>
          <a:prstGeom prst="rect">
            <a:avLst/>
          </a:prstGeom>
          <a:noFill/>
          <a:ln>
            <a:noFill/>
          </a:ln>
        </p:spPr>
        <p:txBody>
          <a:bodyPr spcFirstLastPara="1" wrap="square" lIns="0" tIns="0" rIns="0" bIns="0" anchor="t" anchorCtr="0">
            <a:normAutofit fontScale="25000" lnSpcReduction="20000"/>
          </a:bodyPr>
          <a:lstStyle/>
          <a:p>
            <a:pPr marL="0" marR="0" lvl="0" indent="0" algn="l" rtl="0">
              <a:lnSpc>
                <a:spcPct val="80000"/>
              </a:lnSpc>
              <a:spcBef>
                <a:spcPts val="0"/>
              </a:spcBef>
              <a:spcAft>
                <a:spcPts val="0"/>
              </a:spcAft>
              <a:buClr>
                <a:schemeClr val="dk1"/>
              </a:buClr>
              <a:buSzPts val="338"/>
              <a:buFont typeface="Arial"/>
              <a:buNone/>
            </a:pPr>
            <a:endParaRPr sz="100" b="0" i="0" u="none" strike="noStrike" cap="none">
              <a:solidFill>
                <a:srgbClr val="000000"/>
              </a:solidFill>
              <a:latin typeface="Arial"/>
              <a:ea typeface="Arial"/>
              <a:cs typeface="Arial"/>
              <a:sym typeface="Arial"/>
            </a:endParaRPr>
          </a:p>
        </p:txBody>
      </p:sp>
      <p:sp>
        <p:nvSpPr>
          <p:cNvPr id="184" name="Google Shape;184;p26"/>
          <p:cNvSpPr txBox="1">
            <a:spLocks noGrp="1"/>
          </p:cNvSpPr>
          <p:nvPr>
            <p:ph type="ftr" idx="11"/>
          </p:nvPr>
        </p:nvSpPr>
        <p:spPr>
          <a:xfrm>
            <a:off x="1591056" y="8131026"/>
            <a:ext cx="8970264" cy="32082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795" b="0" i="0">
                <a:solidFill>
                  <a:srgbClr val="FF000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0_D. Section header box">
  <p:cSld name="10_D. Section header box">
    <p:spTree>
      <p:nvGrpSpPr>
        <p:cNvPr id="1" name="Shape 185"/>
        <p:cNvGrpSpPr/>
        <p:nvPr/>
      </p:nvGrpSpPr>
      <p:grpSpPr>
        <a:xfrm>
          <a:off x="0" y="0"/>
          <a:ext cx="0" cy="0"/>
          <a:chOff x="0" y="0"/>
          <a:chExt cx="0" cy="0"/>
        </a:xfrm>
      </p:grpSpPr>
      <p:sp>
        <p:nvSpPr>
          <p:cNvPr id="186" name="Google Shape;186;p27"/>
          <p:cNvSpPr/>
          <p:nvPr/>
        </p:nvSpPr>
        <p:spPr>
          <a:xfrm>
            <a:off x="10420777" y="5658015"/>
            <a:ext cx="936626" cy="923388"/>
          </a:xfrm>
          <a:prstGeom prst="ellipse">
            <a:avLst/>
          </a:prstGeom>
          <a:noFill/>
          <a:ln>
            <a:noFill/>
          </a:ln>
        </p:spPr>
        <p:txBody>
          <a:bodyPr spcFirstLastPara="1" wrap="square" lIns="36350" tIns="45700" rIns="36350" bIns="45700" anchor="ctr" anchorCtr="0">
            <a:noAutofit/>
          </a:bodyPr>
          <a:lstStyle/>
          <a:p>
            <a:pPr marL="0" marR="0" lvl="0" indent="0" algn="l" rtl="0">
              <a:lnSpc>
                <a:spcPct val="100000"/>
              </a:lnSpc>
              <a:spcBef>
                <a:spcPts val="0"/>
              </a:spcBef>
              <a:spcAft>
                <a:spcPts val="0"/>
              </a:spcAft>
              <a:buClr>
                <a:srgbClr val="000000"/>
              </a:buClr>
              <a:buSzPts val="1750"/>
              <a:buFont typeface="Arial"/>
              <a:buNone/>
            </a:pPr>
            <a:endParaRPr sz="1750" b="0" i="0" u="none" strike="noStrike" cap="none">
              <a:solidFill>
                <a:schemeClr val="dk1"/>
              </a:solidFill>
              <a:latin typeface="Arial"/>
              <a:ea typeface="Arial"/>
              <a:cs typeface="Arial"/>
              <a:sym typeface="Arial"/>
            </a:endParaRPr>
          </a:p>
        </p:txBody>
      </p:sp>
      <p:sp>
        <p:nvSpPr>
          <p:cNvPr id="187" name="Google Shape;187;p27"/>
          <p:cNvSpPr/>
          <p:nvPr/>
        </p:nvSpPr>
        <p:spPr>
          <a:xfrm>
            <a:off x="894418" y="4508383"/>
            <a:ext cx="936626" cy="923387"/>
          </a:xfrm>
          <a:prstGeom prst="ellipse">
            <a:avLst/>
          </a:prstGeom>
          <a:noFill/>
          <a:ln>
            <a:noFill/>
          </a:ln>
        </p:spPr>
        <p:txBody>
          <a:bodyPr spcFirstLastPara="1" wrap="square" lIns="36350" tIns="45700" rIns="36350" bIns="45700" anchor="ctr" anchorCtr="0">
            <a:noAutofit/>
          </a:bodyPr>
          <a:lstStyle/>
          <a:p>
            <a:pPr marL="0" marR="0" lvl="0" indent="0" algn="l" rtl="0">
              <a:lnSpc>
                <a:spcPct val="100000"/>
              </a:lnSpc>
              <a:spcBef>
                <a:spcPts val="0"/>
              </a:spcBef>
              <a:spcAft>
                <a:spcPts val="0"/>
              </a:spcAft>
              <a:buClr>
                <a:srgbClr val="000000"/>
              </a:buClr>
              <a:buSzPts val="1750"/>
              <a:buFont typeface="Arial"/>
              <a:buNone/>
            </a:pPr>
            <a:endParaRPr sz="1750" b="0" i="0" u="none" strike="noStrike" cap="none">
              <a:solidFill>
                <a:schemeClr val="dk1"/>
              </a:solidFill>
              <a:latin typeface="Arial"/>
              <a:ea typeface="Arial"/>
              <a:cs typeface="Arial"/>
              <a:sym typeface="Arial"/>
            </a:endParaRPr>
          </a:p>
        </p:txBody>
      </p:sp>
      <p:sp>
        <p:nvSpPr>
          <p:cNvPr id="188" name="Google Shape;188;p27"/>
          <p:cNvSpPr/>
          <p:nvPr/>
        </p:nvSpPr>
        <p:spPr>
          <a:xfrm>
            <a:off x="6747504" y="2794306"/>
            <a:ext cx="936626" cy="923388"/>
          </a:xfrm>
          <a:prstGeom prst="ellipse">
            <a:avLst/>
          </a:prstGeom>
          <a:noFill/>
          <a:ln>
            <a:noFill/>
          </a:ln>
        </p:spPr>
        <p:txBody>
          <a:bodyPr spcFirstLastPara="1" wrap="square" lIns="36350" tIns="45700" rIns="36350" bIns="45700" anchor="ctr" anchorCtr="0">
            <a:noAutofit/>
          </a:bodyPr>
          <a:lstStyle/>
          <a:p>
            <a:pPr marL="0" marR="0" lvl="0" indent="0" algn="l" rtl="0">
              <a:lnSpc>
                <a:spcPct val="100000"/>
              </a:lnSpc>
              <a:spcBef>
                <a:spcPts val="0"/>
              </a:spcBef>
              <a:spcAft>
                <a:spcPts val="0"/>
              </a:spcAft>
              <a:buClr>
                <a:srgbClr val="000000"/>
              </a:buClr>
              <a:buSzPts val="1750"/>
              <a:buFont typeface="Arial"/>
              <a:buNone/>
            </a:pPr>
            <a:endParaRPr sz="1750" b="0" i="0" u="none" strike="noStrike" cap="none">
              <a:solidFill>
                <a:schemeClr val="dk1"/>
              </a:solidFill>
              <a:latin typeface="Arial"/>
              <a:ea typeface="Arial"/>
              <a:cs typeface="Arial"/>
              <a:sym typeface="Arial"/>
            </a:endParaRPr>
          </a:p>
        </p:txBody>
      </p:sp>
      <p:sp>
        <p:nvSpPr>
          <p:cNvPr id="189" name="Google Shape;189;p27"/>
          <p:cNvSpPr/>
          <p:nvPr/>
        </p:nvSpPr>
        <p:spPr>
          <a:xfrm>
            <a:off x="6747504" y="4508383"/>
            <a:ext cx="936626" cy="923387"/>
          </a:xfrm>
          <a:prstGeom prst="ellipse">
            <a:avLst/>
          </a:prstGeom>
          <a:noFill/>
          <a:ln>
            <a:noFill/>
          </a:ln>
        </p:spPr>
        <p:txBody>
          <a:bodyPr spcFirstLastPara="1" wrap="square" lIns="36350" tIns="45700" rIns="36350" bIns="45700" anchor="ctr" anchorCtr="0">
            <a:noAutofit/>
          </a:bodyPr>
          <a:lstStyle/>
          <a:p>
            <a:pPr marL="0" marR="0" lvl="0" indent="0" algn="l" rtl="0">
              <a:lnSpc>
                <a:spcPct val="100000"/>
              </a:lnSpc>
              <a:spcBef>
                <a:spcPts val="0"/>
              </a:spcBef>
              <a:spcAft>
                <a:spcPts val="0"/>
              </a:spcAft>
              <a:buClr>
                <a:srgbClr val="000000"/>
              </a:buClr>
              <a:buSzPts val="1750"/>
              <a:buFont typeface="Arial"/>
              <a:buNone/>
            </a:pPr>
            <a:endParaRPr sz="1750" b="0" i="0" u="none" strike="noStrike" cap="none">
              <a:solidFill>
                <a:schemeClr val="dk1"/>
              </a:solidFill>
              <a:latin typeface="Arial"/>
              <a:ea typeface="Arial"/>
              <a:cs typeface="Arial"/>
              <a:sym typeface="Arial"/>
            </a:endParaRPr>
          </a:p>
        </p:txBody>
      </p:sp>
      <p:sp>
        <p:nvSpPr>
          <p:cNvPr id="190" name="Google Shape;190;p27"/>
          <p:cNvSpPr/>
          <p:nvPr/>
        </p:nvSpPr>
        <p:spPr>
          <a:xfrm>
            <a:off x="0" y="0"/>
            <a:ext cx="12192000" cy="369290"/>
          </a:xfrm>
          <a:prstGeom prst="rect">
            <a:avLst/>
          </a:prstGeom>
          <a:solidFill>
            <a:srgbClr val="6B11A5"/>
          </a:solidFill>
          <a:ln>
            <a:noFill/>
          </a:ln>
        </p:spPr>
        <p:txBody>
          <a:bodyPr spcFirstLastPara="1" wrap="square" lIns="20200" tIns="20200" rIns="20200" bIns="20200" anchor="ctr" anchorCtr="0">
            <a:noAutofit/>
          </a:bodyPr>
          <a:lstStyle/>
          <a:p>
            <a:pPr marL="0" marR="0" lvl="0" indent="0" algn="ctr" rtl="0">
              <a:lnSpc>
                <a:spcPct val="100000"/>
              </a:lnSpc>
              <a:spcBef>
                <a:spcPts val="0"/>
              </a:spcBef>
              <a:spcAft>
                <a:spcPts val="0"/>
              </a:spcAft>
              <a:buClr>
                <a:srgbClr val="000000"/>
              </a:buClr>
              <a:buSzPts val="1591"/>
              <a:buFont typeface="Arial"/>
              <a:buNone/>
            </a:pPr>
            <a:endParaRPr sz="1591" b="0" i="0" u="none" strike="noStrike" cap="none">
              <a:solidFill>
                <a:schemeClr val="dk1"/>
              </a:solidFill>
              <a:latin typeface="Arial"/>
              <a:ea typeface="Arial"/>
              <a:cs typeface="Arial"/>
              <a:sym typeface="Arial"/>
            </a:endParaRPr>
          </a:p>
        </p:txBody>
      </p:sp>
      <p:sp>
        <p:nvSpPr>
          <p:cNvPr id="191" name="Google Shape;191;p27"/>
          <p:cNvSpPr txBox="1">
            <a:spLocks noGrp="1"/>
          </p:cNvSpPr>
          <p:nvPr>
            <p:ph type="body" idx="1"/>
          </p:nvPr>
        </p:nvSpPr>
        <p:spPr>
          <a:xfrm>
            <a:off x="355682" y="932689"/>
            <a:ext cx="4525633" cy="58661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2943"/>
              <a:buFont typeface="Arial"/>
              <a:buNone/>
              <a:defRPr sz="2943" b="1" i="0">
                <a:solidFill>
                  <a:srgbClr val="000000"/>
                </a:solidFill>
                <a:latin typeface="Arial"/>
                <a:ea typeface="Arial"/>
                <a:cs typeface="Arial"/>
                <a:sym typeface="Arial"/>
              </a:defRPr>
            </a:lvl1pPr>
            <a:lvl2pPr marL="914400" lvl="1" indent="-342900" algn="l">
              <a:lnSpc>
                <a:spcPct val="100000"/>
              </a:lnSpc>
              <a:spcBef>
                <a:spcPts val="954"/>
              </a:spcBef>
              <a:spcAft>
                <a:spcPts val="0"/>
              </a:spcAft>
              <a:buSzPts val="1800"/>
              <a:buChar char="•"/>
              <a:defRPr/>
            </a:lvl2pPr>
            <a:lvl3pPr marL="1371600" lvl="2" indent="-342900" algn="l">
              <a:lnSpc>
                <a:spcPct val="100000"/>
              </a:lnSpc>
              <a:spcBef>
                <a:spcPts val="954"/>
              </a:spcBef>
              <a:spcAft>
                <a:spcPts val="0"/>
              </a:spcAft>
              <a:buSzPts val="1800"/>
              <a:buChar char="–"/>
              <a:defRPr/>
            </a:lvl3pPr>
            <a:lvl4pPr marL="1828800" lvl="3" indent="-342900" algn="l">
              <a:lnSpc>
                <a:spcPct val="100000"/>
              </a:lnSpc>
              <a:spcBef>
                <a:spcPts val="954"/>
              </a:spcBef>
              <a:spcAft>
                <a:spcPts val="0"/>
              </a:spcAft>
              <a:buSzPts val="1800"/>
              <a:buChar char="​"/>
              <a:defRPr/>
            </a:lvl4pPr>
            <a:lvl5pPr marL="2286000" lvl="4" indent="-342900" algn="l">
              <a:lnSpc>
                <a:spcPct val="100000"/>
              </a:lnSpc>
              <a:spcBef>
                <a:spcPts val="954"/>
              </a:spcBef>
              <a:spcAft>
                <a:spcPts val="0"/>
              </a:spcAft>
              <a:buSzPts val="1800"/>
              <a:buChar char="​"/>
              <a:defRPr/>
            </a:lvl5pPr>
            <a:lvl6pPr marL="2743200" lvl="5" indent="-342900" algn="l">
              <a:lnSpc>
                <a:spcPct val="110000"/>
              </a:lnSpc>
              <a:spcBef>
                <a:spcPts val="557"/>
              </a:spcBef>
              <a:spcAft>
                <a:spcPts val="0"/>
              </a:spcAft>
              <a:buSzPts val="1800"/>
              <a:buChar char="•"/>
              <a:defRPr/>
            </a:lvl6pPr>
            <a:lvl7pPr marL="3200400" lvl="6" indent="-342900" algn="l">
              <a:lnSpc>
                <a:spcPct val="110000"/>
              </a:lnSpc>
              <a:spcBef>
                <a:spcPts val="557"/>
              </a:spcBef>
              <a:spcAft>
                <a:spcPts val="0"/>
              </a:spcAft>
              <a:buSzPts val="1800"/>
              <a:buChar char="​"/>
              <a:defRPr/>
            </a:lvl7pPr>
            <a:lvl8pPr marL="3657600" lvl="7" indent="-342900" algn="l">
              <a:lnSpc>
                <a:spcPct val="110000"/>
              </a:lnSpc>
              <a:spcBef>
                <a:spcPts val="557"/>
              </a:spcBef>
              <a:spcAft>
                <a:spcPts val="0"/>
              </a:spcAft>
              <a:buSzPts val="1800"/>
              <a:buChar char="​"/>
              <a:defRPr/>
            </a:lvl8pPr>
            <a:lvl9pPr marL="4114800" lvl="8" indent="-342900" algn="l">
              <a:lnSpc>
                <a:spcPct val="110000"/>
              </a:lnSpc>
              <a:spcBef>
                <a:spcPts val="557"/>
              </a:spcBef>
              <a:spcAft>
                <a:spcPts val="0"/>
              </a:spcAft>
              <a:buSzPts val="1800"/>
              <a:buChar char="​"/>
              <a:defRPr/>
            </a:lvl9pPr>
          </a:lstStyle>
          <a:p>
            <a:endParaRPr/>
          </a:p>
        </p:txBody>
      </p:sp>
      <p:sp>
        <p:nvSpPr>
          <p:cNvPr id="192" name="Google Shape;192;p27"/>
          <p:cNvSpPr txBox="1"/>
          <p:nvPr/>
        </p:nvSpPr>
        <p:spPr>
          <a:xfrm>
            <a:off x="11773438" y="7876209"/>
            <a:ext cx="57883" cy="229074"/>
          </a:xfrm>
          <a:prstGeom prst="rect">
            <a:avLst/>
          </a:prstGeom>
          <a:noFill/>
          <a:ln>
            <a:noFill/>
          </a:ln>
        </p:spPr>
        <p:txBody>
          <a:bodyPr spcFirstLastPara="1" wrap="square" lIns="28625" tIns="28625" rIns="28625" bIns="28625" anchor="ctr" anchorCtr="0">
            <a:spAutoFit/>
          </a:bodyPr>
          <a:lstStyle/>
          <a:p>
            <a:pPr marL="0" marR="0" lvl="0" indent="0" algn="r" rtl="0">
              <a:lnSpc>
                <a:spcPct val="100000"/>
              </a:lnSpc>
              <a:spcBef>
                <a:spcPts val="0"/>
              </a:spcBef>
              <a:spcAft>
                <a:spcPts val="0"/>
              </a:spcAft>
              <a:buClr>
                <a:srgbClr val="000000"/>
              </a:buClr>
              <a:buSzPts val="1113"/>
              <a:buFont typeface="Arial"/>
              <a:buNone/>
            </a:pPr>
            <a:endParaRPr sz="1113" b="0" i="0" u="none" strike="noStrike" cap="none">
              <a:solidFill>
                <a:schemeClr val="dk1"/>
              </a:solidFill>
              <a:latin typeface="Arial"/>
              <a:ea typeface="Arial"/>
              <a:cs typeface="Arial"/>
              <a:sym typeface="Arial"/>
            </a:endParaRPr>
          </a:p>
        </p:txBody>
      </p:sp>
      <p:sp>
        <p:nvSpPr>
          <p:cNvPr id="193" name="Google Shape;193;p27"/>
          <p:cNvSpPr txBox="1">
            <a:spLocks noGrp="1"/>
          </p:cNvSpPr>
          <p:nvPr>
            <p:ph type="body" idx="2"/>
          </p:nvPr>
        </p:nvSpPr>
        <p:spPr>
          <a:xfrm>
            <a:off x="2054125" y="2580775"/>
            <a:ext cx="3622663" cy="1350448"/>
          </a:xfrm>
          <a:prstGeom prst="rect">
            <a:avLst/>
          </a:prstGeom>
          <a:noFill/>
          <a:ln>
            <a:noFill/>
          </a:ln>
        </p:spPr>
        <p:txBody>
          <a:bodyPr spcFirstLastPara="1" wrap="square" lIns="0" tIns="0" rIns="0" bIns="0" anchor="ctr" anchorCtr="0">
            <a:noAutofit/>
          </a:bodyPr>
          <a:lstStyle>
            <a:lvl1pPr marL="457200" marR="101003" lvl="0" indent="-228600" algn="l">
              <a:lnSpc>
                <a:spcPct val="120000"/>
              </a:lnSpc>
              <a:spcBef>
                <a:spcPts val="1113"/>
              </a:spcBef>
              <a:spcAft>
                <a:spcPts val="0"/>
              </a:spcAft>
              <a:buClr>
                <a:srgbClr val="000000"/>
              </a:buClr>
              <a:buSzPts val="1272"/>
              <a:buFont typeface="Arial"/>
              <a:buNone/>
              <a:defRPr sz="1272" b="0" i="0">
                <a:solidFill>
                  <a:srgbClr val="000000"/>
                </a:solidFill>
                <a:latin typeface="Arial"/>
                <a:ea typeface="Arial"/>
                <a:cs typeface="Arial"/>
                <a:sym typeface="Arial"/>
              </a:defRPr>
            </a:lvl1pPr>
            <a:lvl2pPr marL="914400" lvl="1" indent="-342900" algn="l">
              <a:lnSpc>
                <a:spcPct val="100000"/>
              </a:lnSpc>
              <a:spcBef>
                <a:spcPts val="954"/>
              </a:spcBef>
              <a:spcAft>
                <a:spcPts val="0"/>
              </a:spcAft>
              <a:buSzPts val="1800"/>
              <a:buChar char="•"/>
              <a:defRPr/>
            </a:lvl2pPr>
            <a:lvl3pPr marL="1371600" lvl="2" indent="-342900" algn="l">
              <a:lnSpc>
                <a:spcPct val="100000"/>
              </a:lnSpc>
              <a:spcBef>
                <a:spcPts val="954"/>
              </a:spcBef>
              <a:spcAft>
                <a:spcPts val="0"/>
              </a:spcAft>
              <a:buSzPts val="1800"/>
              <a:buChar char="–"/>
              <a:defRPr/>
            </a:lvl3pPr>
            <a:lvl4pPr marL="1828800" lvl="3" indent="-342900" algn="l">
              <a:lnSpc>
                <a:spcPct val="100000"/>
              </a:lnSpc>
              <a:spcBef>
                <a:spcPts val="954"/>
              </a:spcBef>
              <a:spcAft>
                <a:spcPts val="0"/>
              </a:spcAft>
              <a:buSzPts val="1800"/>
              <a:buChar char="​"/>
              <a:defRPr/>
            </a:lvl4pPr>
            <a:lvl5pPr marL="2286000" lvl="4" indent="-342900" algn="l">
              <a:lnSpc>
                <a:spcPct val="100000"/>
              </a:lnSpc>
              <a:spcBef>
                <a:spcPts val="954"/>
              </a:spcBef>
              <a:spcAft>
                <a:spcPts val="0"/>
              </a:spcAft>
              <a:buSzPts val="1800"/>
              <a:buChar char="​"/>
              <a:defRPr/>
            </a:lvl5pPr>
            <a:lvl6pPr marL="2743200" lvl="5" indent="-342900" algn="l">
              <a:lnSpc>
                <a:spcPct val="110000"/>
              </a:lnSpc>
              <a:spcBef>
                <a:spcPts val="557"/>
              </a:spcBef>
              <a:spcAft>
                <a:spcPts val="0"/>
              </a:spcAft>
              <a:buSzPts val="1800"/>
              <a:buChar char="•"/>
              <a:defRPr/>
            </a:lvl6pPr>
            <a:lvl7pPr marL="3200400" lvl="6" indent="-342900" algn="l">
              <a:lnSpc>
                <a:spcPct val="110000"/>
              </a:lnSpc>
              <a:spcBef>
                <a:spcPts val="557"/>
              </a:spcBef>
              <a:spcAft>
                <a:spcPts val="0"/>
              </a:spcAft>
              <a:buSzPts val="1800"/>
              <a:buChar char="​"/>
              <a:defRPr/>
            </a:lvl7pPr>
            <a:lvl8pPr marL="3657600" lvl="7" indent="-342900" algn="l">
              <a:lnSpc>
                <a:spcPct val="110000"/>
              </a:lnSpc>
              <a:spcBef>
                <a:spcPts val="557"/>
              </a:spcBef>
              <a:spcAft>
                <a:spcPts val="0"/>
              </a:spcAft>
              <a:buSzPts val="1800"/>
              <a:buChar char="​"/>
              <a:defRPr/>
            </a:lvl8pPr>
            <a:lvl9pPr marL="4114800" lvl="8" indent="-342900" algn="l">
              <a:lnSpc>
                <a:spcPct val="110000"/>
              </a:lnSpc>
              <a:spcBef>
                <a:spcPts val="557"/>
              </a:spcBef>
              <a:spcAft>
                <a:spcPts val="0"/>
              </a:spcAft>
              <a:buSzPts val="1800"/>
              <a:buChar char="​"/>
              <a:defRPr/>
            </a:lvl9pPr>
          </a:lstStyle>
          <a:p>
            <a:endParaRPr/>
          </a:p>
        </p:txBody>
      </p:sp>
      <p:sp>
        <p:nvSpPr>
          <p:cNvPr id="194" name="Google Shape;194;p27"/>
          <p:cNvSpPr txBox="1">
            <a:spLocks noGrp="1"/>
          </p:cNvSpPr>
          <p:nvPr>
            <p:ph type="body" idx="3"/>
          </p:nvPr>
        </p:nvSpPr>
        <p:spPr>
          <a:xfrm>
            <a:off x="2054123" y="4516412"/>
            <a:ext cx="3758532" cy="907328"/>
          </a:xfrm>
          <a:prstGeom prst="rect">
            <a:avLst/>
          </a:prstGeom>
          <a:noFill/>
          <a:ln>
            <a:noFill/>
          </a:ln>
        </p:spPr>
        <p:txBody>
          <a:bodyPr spcFirstLastPara="1" wrap="square" lIns="0" tIns="0" rIns="0" bIns="0" anchor="ctr" anchorCtr="0">
            <a:noAutofit/>
          </a:bodyPr>
          <a:lstStyle>
            <a:lvl1pPr marL="457200" marR="101003" lvl="0" indent="-228600" algn="l">
              <a:lnSpc>
                <a:spcPct val="120000"/>
              </a:lnSpc>
              <a:spcBef>
                <a:spcPts val="1113"/>
              </a:spcBef>
              <a:spcAft>
                <a:spcPts val="0"/>
              </a:spcAft>
              <a:buClr>
                <a:srgbClr val="000000"/>
              </a:buClr>
              <a:buSzPts val="1272"/>
              <a:buFont typeface="Arial"/>
              <a:buNone/>
              <a:defRPr sz="1272" b="0" i="0">
                <a:solidFill>
                  <a:srgbClr val="000000"/>
                </a:solidFill>
                <a:latin typeface="Arial"/>
                <a:ea typeface="Arial"/>
                <a:cs typeface="Arial"/>
                <a:sym typeface="Arial"/>
              </a:defRPr>
            </a:lvl1pPr>
            <a:lvl2pPr marL="914400" lvl="1" indent="-342900" algn="l">
              <a:lnSpc>
                <a:spcPct val="100000"/>
              </a:lnSpc>
              <a:spcBef>
                <a:spcPts val="954"/>
              </a:spcBef>
              <a:spcAft>
                <a:spcPts val="0"/>
              </a:spcAft>
              <a:buSzPts val="1800"/>
              <a:buChar char="•"/>
              <a:defRPr/>
            </a:lvl2pPr>
            <a:lvl3pPr marL="1371600" lvl="2" indent="-342900" algn="l">
              <a:lnSpc>
                <a:spcPct val="100000"/>
              </a:lnSpc>
              <a:spcBef>
                <a:spcPts val="954"/>
              </a:spcBef>
              <a:spcAft>
                <a:spcPts val="0"/>
              </a:spcAft>
              <a:buSzPts val="1800"/>
              <a:buChar char="–"/>
              <a:defRPr/>
            </a:lvl3pPr>
            <a:lvl4pPr marL="1828800" lvl="3" indent="-342900" algn="l">
              <a:lnSpc>
                <a:spcPct val="100000"/>
              </a:lnSpc>
              <a:spcBef>
                <a:spcPts val="954"/>
              </a:spcBef>
              <a:spcAft>
                <a:spcPts val="0"/>
              </a:spcAft>
              <a:buSzPts val="1800"/>
              <a:buChar char="​"/>
              <a:defRPr/>
            </a:lvl4pPr>
            <a:lvl5pPr marL="2286000" lvl="4" indent="-342900" algn="l">
              <a:lnSpc>
                <a:spcPct val="100000"/>
              </a:lnSpc>
              <a:spcBef>
                <a:spcPts val="954"/>
              </a:spcBef>
              <a:spcAft>
                <a:spcPts val="0"/>
              </a:spcAft>
              <a:buSzPts val="1800"/>
              <a:buChar char="​"/>
              <a:defRPr/>
            </a:lvl5pPr>
            <a:lvl6pPr marL="2743200" lvl="5" indent="-342900" algn="l">
              <a:lnSpc>
                <a:spcPct val="110000"/>
              </a:lnSpc>
              <a:spcBef>
                <a:spcPts val="557"/>
              </a:spcBef>
              <a:spcAft>
                <a:spcPts val="0"/>
              </a:spcAft>
              <a:buSzPts val="1800"/>
              <a:buChar char="•"/>
              <a:defRPr/>
            </a:lvl6pPr>
            <a:lvl7pPr marL="3200400" lvl="6" indent="-342900" algn="l">
              <a:lnSpc>
                <a:spcPct val="110000"/>
              </a:lnSpc>
              <a:spcBef>
                <a:spcPts val="557"/>
              </a:spcBef>
              <a:spcAft>
                <a:spcPts val="0"/>
              </a:spcAft>
              <a:buSzPts val="1800"/>
              <a:buChar char="​"/>
              <a:defRPr/>
            </a:lvl7pPr>
            <a:lvl8pPr marL="3657600" lvl="7" indent="-342900" algn="l">
              <a:lnSpc>
                <a:spcPct val="110000"/>
              </a:lnSpc>
              <a:spcBef>
                <a:spcPts val="557"/>
              </a:spcBef>
              <a:spcAft>
                <a:spcPts val="0"/>
              </a:spcAft>
              <a:buSzPts val="1800"/>
              <a:buChar char="​"/>
              <a:defRPr/>
            </a:lvl8pPr>
            <a:lvl9pPr marL="4114800" lvl="8" indent="-342900" algn="l">
              <a:lnSpc>
                <a:spcPct val="110000"/>
              </a:lnSpc>
              <a:spcBef>
                <a:spcPts val="557"/>
              </a:spcBef>
              <a:spcAft>
                <a:spcPts val="0"/>
              </a:spcAft>
              <a:buSzPts val="1800"/>
              <a:buChar char="​"/>
              <a:defRPr/>
            </a:lvl9pPr>
          </a:lstStyle>
          <a:p>
            <a:endParaRPr/>
          </a:p>
        </p:txBody>
      </p:sp>
      <p:sp>
        <p:nvSpPr>
          <p:cNvPr id="195" name="Google Shape;195;p27"/>
          <p:cNvSpPr txBox="1">
            <a:spLocks noGrp="1"/>
          </p:cNvSpPr>
          <p:nvPr>
            <p:ph type="body" idx="4"/>
          </p:nvPr>
        </p:nvSpPr>
        <p:spPr>
          <a:xfrm>
            <a:off x="7939871" y="2691555"/>
            <a:ext cx="3622664" cy="1128888"/>
          </a:xfrm>
          <a:prstGeom prst="rect">
            <a:avLst/>
          </a:prstGeom>
          <a:noFill/>
          <a:ln>
            <a:noFill/>
          </a:ln>
        </p:spPr>
        <p:txBody>
          <a:bodyPr spcFirstLastPara="1" wrap="square" lIns="0" tIns="0" rIns="0" bIns="0" anchor="ctr" anchorCtr="0">
            <a:noAutofit/>
          </a:bodyPr>
          <a:lstStyle>
            <a:lvl1pPr marL="457200" marR="101003" lvl="0" indent="-228600" algn="l">
              <a:lnSpc>
                <a:spcPct val="120000"/>
              </a:lnSpc>
              <a:spcBef>
                <a:spcPts val="1113"/>
              </a:spcBef>
              <a:spcAft>
                <a:spcPts val="0"/>
              </a:spcAft>
              <a:buClr>
                <a:srgbClr val="000000"/>
              </a:buClr>
              <a:buSzPts val="1272"/>
              <a:buFont typeface="Arial"/>
              <a:buNone/>
              <a:defRPr sz="1272" b="0" i="0">
                <a:solidFill>
                  <a:srgbClr val="000000"/>
                </a:solidFill>
                <a:latin typeface="Arial"/>
                <a:ea typeface="Arial"/>
                <a:cs typeface="Arial"/>
                <a:sym typeface="Arial"/>
              </a:defRPr>
            </a:lvl1pPr>
            <a:lvl2pPr marL="914400" lvl="1" indent="-342900" algn="l">
              <a:lnSpc>
                <a:spcPct val="100000"/>
              </a:lnSpc>
              <a:spcBef>
                <a:spcPts val="954"/>
              </a:spcBef>
              <a:spcAft>
                <a:spcPts val="0"/>
              </a:spcAft>
              <a:buSzPts val="1800"/>
              <a:buChar char="•"/>
              <a:defRPr/>
            </a:lvl2pPr>
            <a:lvl3pPr marL="1371600" lvl="2" indent="-342900" algn="l">
              <a:lnSpc>
                <a:spcPct val="100000"/>
              </a:lnSpc>
              <a:spcBef>
                <a:spcPts val="954"/>
              </a:spcBef>
              <a:spcAft>
                <a:spcPts val="0"/>
              </a:spcAft>
              <a:buSzPts val="1800"/>
              <a:buChar char="–"/>
              <a:defRPr/>
            </a:lvl3pPr>
            <a:lvl4pPr marL="1828800" lvl="3" indent="-342900" algn="l">
              <a:lnSpc>
                <a:spcPct val="100000"/>
              </a:lnSpc>
              <a:spcBef>
                <a:spcPts val="954"/>
              </a:spcBef>
              <a:spcAft>
                <a:spcPts val="0"/>
              </a:spcAft>
              <a:buSzPts val="1800"/>
              <a:buChar char="​"/>
              <a:defRPr/>
            </a:lvl4pPr>
            <a:lvl5pPr marL="2286000" lvl="4" indent="-342900" algn="l">
              <a:lnSpc>
                <a:spcPct val="100000"/>
              </a:lnSpc>
              <a:spcBef>
                <a:spcPts val="954"/>
              </a:spcBef>
              <a:spcAft>
                <a:spcPts val="0"/>
              </a:spcAft>
              <a:buSzPts val="1800"/>
              <a:buChar char="​"/>
              <a:defRPr/>
            </a:lvl5pPr>
            <a:lvl6pPr marL="2743200" lvl="5" indent="-342900" algn="l">
              <a:lnSpc>
                <a:spcPct val="110000"/>
              </a:lnSpc>
              <a:spcBef>
                <a:spcPts val="557"/>
              </a:spcBef>
              <a:spcAft>
                <a:spcPts val="0"/>
              </a:spcAft>
              <a:buSzPts val="1800"/>
              <a:buChar char="•"/>
              <a:defRPr/>
            </a:lvl6pPr>
            <a:lvl7pPr marL="3200400" lvl="6" indent="-342900" algn="l">
              <a:lnSpc>
                <a:spcPct val="110000"/>
              </a:lnSpc>
              <a:spcBef>
                <a:spcPts val="557"/>
              </a:spcBef>
              <a:spcAft>
                <a:spcPts val="0"/>
              </a:spcAft>
              <a:buSzPts val="1800"/>
              <a:buChar char="​"/>
              <a:defRPr/>
            </a:lvl7pPr>
            <a:lvl8pPr marL="3657600" lvl="7" indent="-342900" algn="l">
              <a:lnSpc>
                <a:spcPct val="110000"/>
              </a:lnSpc>
              <a:spcBef>
                <a:spcPts val="557"/>
              </a:spcBef>
              <a:spcAft>
                <a:spcPts val="0"/>
              </a:spcAft>
              <a:buSzPts val="1800"/>
              <a:buChar char="​"/>
              <a:defRPr/>
            </a:lvl8pPr>
            <a:lvl9pPr marL="4114800" lvl="8" indent="-342900" algn="l">
              <a:lnSpc>
                <a:spcPct val="110000"/>
              </a:lnSpc>
              <a:spcBef>
                <a:spcPts val="557"/>
              </a:spcBef>
              <a:spcAft>
                <a:spcPts val="0"/>
              </a:spcAft>
              <a:buSzPts val="1800"/>
              <a:buChar char="​"/>
              <a:defRPr/>
            </a:lvl9pPr>
          </a:lstStyle>
          <a:p>
            <a:endParaRPr/>
          </a:p>
        </p:txBody>
      </p:sp>
      <p:sp>
        <p:nvSpPr>
          <p:cNvPr id="196" name="Google Shape;196;p27"/>
          <p:cNvSpPr txBox="1">
            <a:spLocks noGrp="1"/>
          </p:cNvSpPr>
          <p:nvPr>
            <p:ph type="body" idx="5"/>
          </p:nvPr>
        </p:nvSpPr>
        <p:spPr>
          <a:xfrm>
            <a:off x="7939871" y="4394589"/>
            <a:ext cx="3622664" cy="1150975"/>
          </a:xfrm>
          <a:prstGeom prst="rect">
            <a:avLst/>
          </a:prstGeom>
          <a:noFill/>
          <a:ln>
            <a:noFill/>
          </a:ln>
        </p:spPr>
        <p:txBody>
          <a:bodyPr spcFirstLastPara="1" wrap="square" lIns="0" tIns="0" rIns="0" bIns="0" anchor="ctr" anchorCtr="0">
            <a:noAutofit/>
          </a:bodyPr>
          <a:lstStyle>
            <a:lvl1pPr marL="457200" marR="101003" lvl="0" indent="-228600" algn="l">
              <a:lnSpc>
                <a:spcPct val="120000"/>
              </a:lnSpc>
              <a:spcBef>
                <a:spcPts val="1113"/>
              </a:spcBef>
              <a:spcAft>
                <a:spcPts val="0"/>
              </a:spcAft>
              <a:buClr>
                <a:srgbClr val="000000"/>
              </a:buClr>
              <a:buSzPts val="1272"/>
              <a:buFont typeface="Arial"/>
              <a:buNone/>
              <a:defRPr sz="1272" b="0" i="0">
                <a:solidFill>
                  <a:srgbClr val="000000"/>
                </a:solidFill>
                <a:latin typeface="Arial"/>
                <a:ea typeface="Arial"/>
                <a:cs typeface="Arial"/>
                <a:sym typeface="Arial"/>
              </a:defRPr>
            </a:lvl1pPr>
            <a:lvl2pPr marL="914400" lvl="1" indent="-342900" algn="l">
              <a:lnSpc>
                <a:spcPct val="100000"/>
              </a:lnSpc>
              <a:spcBef>
                <a:spcPts val="954"/>
              </a:spcBef>
              <a:spcAft>
                <a:spcPts val="0"/>
              </a:spcAft>
              <a:buSzPts val="1800"/>
              <a:buChar char="•"/>
              <a:defRPr/>
            </a:lvl2pPr>
            <a:lvl3pPr marL="1371600" lvl="2" indent="-342900" algn="l">
              <a:lnSpc>
                <a:spcPct val="100000"/>
              </a:lnSpc>
              <a:spcBef>
                <a:spcPts val="954"/>
              </a:spcBef>
              <a:spcAft>
                <a:spcPts val="0"/>
              </a:spcAft>
              <a:buSzPts val="1800"/>
              <a:buChar char="–"/>
              <a:defRPr/>
            </a:lvl3pPr>
            <a:lvl4pPr marL="1828800" lvl="3" indent="-342900" algn="l">
              <a:lnSpc>
                <a:spcPct val="100000"/>
              </a:lnSpc>
              <a:spcBef>
                <a:spcPts val="954"/>
              </a:spcBef>
              <a:spcAft>
                <a:spcPts val="0"/>
              </a:spcAft>
              <a:buSzPts val="1800"/>
              <a:buChar char="​"/>
              <a:defRPr/>
            </a:lvl4pPr>
            <a:lvl5pPr marL="2286000" lvl="4" indent="-342900" algn="l">
              <a:lnSpc>
                <a:spcPct val="100000"/>
              </a:lnSpc>
              <a:spcBef>
                <a:spcPts val="954"/>
              </a:spcBef>
              <a:spcAft>
                <a:spcPts val="0"/>
              </a:spcAft>
              <a:buSzPts val="1800"/>
              <a:buChar char="​"/>
              <a:defRPr/>
            </a:lvl5pPr>
            <a:lvl6pPr marL="2743200" lvl="5" indent="-342900" algn="l">
              <a:lnSpc>
                <a:spcPct val="110000"/>
              </a:lnSpc>
              <a:spcBef>
                <a:spcPts val="557"/>
              </a:spcBef>
              <a:spcAft>
                <a:spcPts val="0"/>
              </a:spcAft>
              <a:buSzPts val="1800"/>
              <a:buChar char="•"/>
              <a:defRPr/>
            </a:lvl6pPr>
            <a:lvl7pPr marL="3200400" lvl="6" indent="-342900" algn="l">
              <a:lnSpc>
                <a:spcPct val="110000"/>
              </a:lnSpc>
              <a:spcBef>
                <a:spcPts val="557"/>
              </a:spcBef>
              <a:spcAft>
                <a:spcPts val="0"/>
              </a:spcAft>
              <a:buSzPts val="1800"/>
              <a:buChar char="​"/>
              <a:defRPr/>
            </a:lvl7pPr>
            <a:lvl8pPr marL="3657600" lvl="7" indent="-342900" algn="l">
              <a:lnSpc>
                <a:spcPct val="110000"/>
              </a:lnSpc>
              <a:spcBef>
                <a:spcPts val="557"/>
              </a:spcBef>
              <a:spcAft>
                <a:spcPts val="0"/>
              </a:spcAft>
              <a:buSzPts val="1800"/>
              <a:buChar char="​"/>
              <a:defRPr/>
            </a:lvl8pPr>
            <a:lvl9pPr marL="4114800" lvl="8" indent="-342900" algn="l">
              <a:lnSpc>
                <a:spcPct val="110000"/>
              </a:lnSpc>
              <a:spcBef>
                <a:spcPts val="557"/>
              </a:spcBef>
              <a:spcAft>
                <a:spcPts val="0"/>
              </a:spcAft>
              <a:buSzPts val="1800"/>
              <a:buChar char="​"/>
              <a:defRPr/>
            </a:lvl9pPr>
          </a:lstStyle>
          <a:p>
            <a:endParaRPr/>
          </a:p>
        </p:txBody>
      </p:sp>
      <p:sp>
        <p:nvSpPr>
          <p:cNvPr id="197" name="Google Shape;197;p27"/>
          <p:cNvSpPr txBox="1">
            <a:spLocks noGrp="1"/>
          </p:cNvSpPr>
          <p:nvPr>
            <p:ph type="sldNum" idx="12"/>
          </p:nvPr>
        </p:nvSpPr>
        <p:spPr>
          <a:xfrm>
            <a:off x="11571495" y="7961508"/>
            <a:ext cx="249033" cy="243968"/>
          </a:xfrm>
          <a:prstGeom prst="rect">
            <a:avLst/>
          </a:prstGeom>
          <a:noFill/>
          <a:ln>
            <a:noFill/>
          </a:ln>
        </p:spPr>
        <p:txBody>
          <a:bodyPr spcFirstLastPara="1" wrap="square" lIns="36000" tIns="36000" rIns="36000" bIns="36000" anchor="ctr" anchorCtr="0">
            <a:spAutoFit/>
          </a:bodyPr>
          <a:lstStyle>
            <a:lvl1pPr marL="0" lvl="0"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98" name="Google Shape;198;p27"/>
          <p:cNvSpPr txBox="1">
            <a:spLocks noGrp="1"/>
          </p:cNvSpPr>
          <p:nvPr>
            <p:ph type="body" idx="6"/>
          </p:nvPr>
        </p:nvSpPr>
        <p:spPr>
          <a:xfrm>
            <a:off x="371477" y="1574802"/>
            <a:ext cx="5580063" cy="474650"/>
          </a:xfrm>
          <a:prstGeom prst="rect">
            <a:avLst/>
          </a:prstGeom>
          <a:noFill/>
          <a:ln>
            <a:noFill/>
          </a:ln>
        </p:spPr>
        <p:txBody>
          <a:bodyPr spcFirstLastPara="1" wrap="square" lIns="0" tIns="0" rIns="0" bIns="0" anchor="t" anchorCtr="0">
            <a:noAutofit/>
          </a:bodyPr>
          <a:lstStyle>
            <a:lvl1pPr marL="457200" lvl="0" indent="-319532" algn="l">
              <a:lnSpc>
                <a:spcPct val="96648"/>
              </a:lnSpc>
              <a:spcBef>
                <a:spcPts val="954"/>
              </a:spcBef>
              <a:spcAft>
                <a:spcPts val="0"/>
              </a:spcAft>
              <a:buSzPts val="1432"/>
              <a:buChar char="​"/>
              <a:defRPr sz="1432" b="0" i="0">
                <a:latin typeface="Arial"/>
                <a:ea typeface="Arial"/>
                <a:cs typeface="Arial"/>
                <a:sym typeface="Arial"/>
              </a:defRPr>
            </a:lvl1pPr>
            <a:lvl2pPr marL="914400" lvl="1" indent="-342900" algn="l">
              <a:lnSpc>
                <a:spcPct val="100000"/>
              </a:lnSpc>
              <a:spcBef>
                <a:spcPts val="954"/>
              </a:spcBef>
              <a:spcAft>
                <a:spcPts val="0"/>
              </a:spcAft>
              <a:buSzPts val="1800"/>
              <a:buChar char="•"/>
              <a:defRPr/>
            </a:lvl2pPr>
            <a:lvl3pPr marL="1371600" lvl="2" indent="-342900" algn="l">
              <a:lnSpc>
                <a:spcPct val="100000"/>
              </a:lnSpc>
              <a:spcBef>
                <a:spcPts val="954"/>
              </a:spcBef>
              <a:spcAft>
                <a:spcPts val="0"/>
              </a:spcAft>
              <a:buSzPts val="1800"/>
              <a:buChar char="–"/>
              <a:defRPr/>
            </a:lvl3pPr>
            <a:lvl4pPr marL="1828800" lvl="3" indent="-342900" algn="l">
              <a:lnSpc>
                <a:spcPct val="100000"/>
              </a:lnSpc>
              <a:spcBef>
                <a:spcPts val="954"/>
              </a:spcBef>
              <a:spcAft>
                <a:spcPts val="0"/>
              </a:spcAft>
              <a:buSzPts val="1800"/>
              <a:buChar char="​"/>
              <a:defRPr/>
            </a:lvl4pPr>
            <a:lvl5pPr marL="2286000" lvl="4" indent="-342900" algn="l">
              <a:lnSpc>
                <a:spcPct val="100000"/>
              </a:lnSpc>
              <a:spcBef>
                <a:spcPts val="954"/>
              </a:spcBef>
              <a:spcAft>
                <a:spcPts val="0"/>
              </a:spcAft>
              <a:buSzPts val="1800"/>
              <a:buChar char="​"/>
              <a:defRPr/>
            </a:lvl5pPr>
            <a:lvl6pPr marL="2743200" lvl="5" indent="-342900" algn="l">
              <a:lnSpc>
                <a:spcPct val="110000"/>
              </a:lnSpc>
              <a:spcBef>
                <a:spcPts val="557"/>
              </a:spcBef>
              <a:spcAft>
                <a:spcPts val="0"/>
              </a:spcAft>
              <a:buSzPts val="1800"/>
              <a:buChar char="•"/>
              <a:defRPr/>
            </a:lvl6pPr>
            <a:lvl7pPr marL="3200400" lvl="6" indent="-342900" algn="l">
              <a:lnSpc>
                <a:spcPct val="110000"/>
              </a:lnSpc>
              <a:spcBef>
                <a:spcPts val="557"/>
              </a:spcBef>
              <a:spcAft>
                <a:spcPts val="0"/>
              </a:spcAft>
              <a:buSzPts val="1800"/>
              <a:buChar char="​"/>
              <a:defRPr/>
            </a:lvl7pPr>
            <a:lvl8pPr marL="3657600" lvl="7" indent="-342900" algn="l">
              <a:lnSpc>
                <a:spcPct val="110000"/>
              </a:lnSpc>
              <a:spcBef>
                <a:spcPts val="557"/>
              </a:spcBef>
              <a:spcAft>
                <a:spcPts val="0"/>
              </a:spcAft>
              <a:buSzPts val="1800"/>
              <a:buChar char="​"/>
              <a:defRPr/>
            </a:lvl8pPr>
            <a:lvl9pPr marL="4114800" lvl="8" indent="-342900" algn="l">
              <a:lnSpc>
                <a:spcPct val="110000"/>
              </a:lnSpc>
              <a:spcBef>
                <a:spcPts val="557"/>
              </a:spcBef>
              <a:spcAft>
                <a:spcPts val="0"/>
              </a:spcAft>
              <a:buSzPts val="1800"/>
              <a:buChar char="​"/>
              <a:defRPr/>
            </a:lvl9pPr>
          </a:lstStyle>
          <a:p>
            <a:endParaRPr/>
          </a:p>
        </p:txBody>
      </p:sp>
      <p:sp>
        <p:nvSpPr>
          <p:cNvPr id="199" name="Google Shape;199;p27"/>
          <p:cNvSpPr txBox="1">
            <a:spLocks noGrp="1"/>
          </p:cNvSpPr>
          <p:nvPr>
            <p:ph type="ftr" idx="11"/>
          </p:nvPr>
        </p:nvSpPr>
        <p:spPr>
          <a:xfrm>
            <a:off x="1591056" y="8131026"/>
            <a:ext cx="8970264" cy="32082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795" b="0" i="0">
                <a:solidFill>
                  <a:srgbClr val="FF000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D. Section header box">
  <p:cSld name="3_D. Section header box">
    <p:spTree>
      <p:nvGrpSpPr>
        <p:cNvPr id="1" name="Shape 200"/>
        <p:cNvGrpSpPr/>
        <p:nvPr/>
      </p:nvGrpSpPr>
      <p:grpSpPr>
        <a:xfrm>
          <a:off x="0" y="0"/>
          <a:ext cx="0" cy="0"/>
          <a:chOff x="0" y="0"/>
          <a:chExt cx="0" cy="0"/>
        </a:xfrm>
      </p:grpSpPr>
      <p:sp>
        <p:nvSpPr>
          <p:cNvPr id="201" name="Google Shape;201;p42"/>
          <p:cNvSpPr txBox="1">
            <a:spLocks noGrp="1"/>
          </p:cNvSpPr>
          <p:nvPr>
            <p:ph type="sldNum" idx="12"/>
          </p:nvPr>
        </p:nvSpPr>
        <p:spPr>
          <a:xfrm>
            <a:off x="11765170" y="7874009"/>
            <a:ext cx="249033" cy="243968"/>
          </a:xfrm>
          <a:prstGeom prst="rect">
            <a:avLst/>
          </a:prstGeom>
          <a:noFill/>
          <a:ln>
            <a:noFill/>
          </a:ln>
        </p:spPr>
        <p:txBody>
          <a:bodyPr spcFirstLastPara="1" wrap="square" lIns="36000" tIns="36000" rIns="36000" bIns="36000" anchor="ctr" anchorCtr="0">
            <a:spAutoFit/>
          </a:bodyPr>
          <a:lstStyle>
            <a:lvl1pPr marL="0" lvl="0"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02" name="Google Shape;202;p42"/>
          <p:cNvSpPr/>
          <p:nvPr/>
        </p:nvSpPr>
        <p:spPr>
          <a:xfrm>
            <a:off x="0" y="0"/>
            <a:ext cx="12192000" cy="369290"/>
          </a:xfrm>
          <a:prstGeom prst="rect">
            <a:avLst/>
          </a:prstGeom>
          <a:solidFill>
            <a:srgbClr val="6B11A5"/>
          </a:solidFill>
          <a:ln>
            <a:noFill/>
          </a:ln>
        </p:spPr>
        <p:txBody>
          <a:bodyPr spcFirstLastPara="1" wrap="square" lIns="20200" tIns="20200" rIns="20200" bIns="20200" anchor="ctr" anchorCtr="0">
            <a:noAutofit/>
          </a:bodyPr>
          <a:lstStyle/>
          <a:p>
            <a:pPr marL="0" marR="0" lvl="0" indent="0" algn="ctr" rtl="0">
              <a:lnSpc>
                <a:spcPct val="100000"/>
              </a:lnSpc>
              <a:spcBef>
                <a:spcPts val="0"/>
              </a:spcBef>
              <a:spcAft>
                <a:spcPts val="0"/>
              </a:spcAft>
              <a:buClr>
                <a:srgbClr val="000000"/>
              </a:buClr>
              <a:buSzPts val="1591"/>
              <a:buFont typeface="Arial"/>
              <a:buNone/>
            </a:pPr>
            <a:endParaRPr sz="1591" b="0" i="0" u="none" strike="noStrike" cap="none">
              <a:solidFill>
                <a:schemeClr val="dk1"/>
              </a:solidFill>
              <a:latin typeface="Arial"/>
              <a:ea typeface="Arial"/>
              <a:cs typeface="Arial"/>
              <a:sym typeface="Arial"/>
            </a:endParaRPr>
          </a:p>
        </p:txBody>
      </p:sp>
      <p:sp>
        <p:nvSpPr>
          <p:cNvPr id="203" name="Google Shape;203;p42"/>
          <p:cNvSpPr txBox="1"/>
          <p:nvPr/>
        </p:nvSpPr>
        <p:spPr>
          <a:xfrm>
            <a:off x="355682" y="896114"/>
            <a:ext cx="4525633" cy="57634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943"/>
              <a:buFont typeface="Arial"/>
              <a:buNone/>
            </a:pPr>
            <a:r>
              <a:rPr lang="en-GB" sz="2943" b="1" i="0" u="none" strike="noStrike" cap="none">
                <a:solidFill>
                  <a:schemeClr val="dk1"/>
                </a:solidFill>
                <a:latin typeface="Arial"/>
                <a:ea typeface="Arial"/>
                <a:cs typeface="Arial"/>
                <a:sym typeface="Arial"/>
              </a:rPr>
              <a:t>Headline</a:t>
            </a:r>
            <a:endParaRPr sz="1400" b="0" i="0" u="none" strike="noStrike" cap="none">
              <a:solidFill>
                <a:srgbClr val="000000"/>
              </a:solidFill>
              <a:latin typeface="Arial"/>
              <a:ea typeface="Arial"/>
              <a:cs typeface="Arial"/>
              <a:sym typeface="Arial"/>
            </a:endParaRPr>
          </a:p>
        </p:txBody>
      </p:sp>
      <p:sp>
        <p:nvSpPr>
          <p:cNvPr id="204" name="Google Shape;204;p42"/>
          <p:cNvSpPr txBox="1">
            <a:spLocks noGrp="1"/>
          </p:cNvSpPr>
          <p:nvPr>
            <p:ph type="body" idx="1"/>
          </p:nvPr>
        </p:nvSpPr>
        <p:spPr>
          <a:xfrm>
            <a:off x="371474" y="2332038"/>
            <a:ext cx="5580064" cy="5408612"/>
          </a:xfrm>
          <a:prstGeom prst="rect">
            <a:avLst/>
          </a:prstGeom>
          <a:noFill/>
          <a:ln>
            <a:noFill/>
          </a:ln>
        </p:spPr>
        <p:txBody>
          <a:bodyPr spcFirstLastPara="1" wrap="square" lIns="0" tIns="0" rIns="0" bIns="0" anchor="t" anchorCtr="0">
            <a:noAutofit/>
          </a:bodyPr>
          <a:lstStyle>
            <a:lvl1pPr marL="457200" lvl="0" indent="-342900" algn="l">
              <a:lnSpc>
                <a:spcPct val="76888"/>
              </a:lnSpc>
              <a:spcBef>
                <a:spcPts val="954"/>
              </a:spcBef>
              <a:spcAft>
                <a:spcPts val="0"/>
              </a:spcAft>
              <a:buSzPts val="1800"/>
              <a:buChar char="​"/>
              <a:defRPr/>
            </a:lvl1pPr>
            <a:lvl2pPr marL="914400" lvl="1" indent="-342900" algn="l">
              <a:lnSpc>
                <a:spcPct val="100000"/>
              </a:lnSpc>
              <a:spcBef>
                <a:spcPts val="954"/>
              </a:spcBef>
              <a:spcAft>
                <a:spcPts val="0"/>
              </a:spcAft>
              <a:buSzPts val="1800"/>
              <a:buChar char="•"/>
              <a:defRPr/>
            </a:lvl2pPr>
            <a:lvl3pPr marL="1371600" lvl="2" indent="-342900" algn="l">
              <a:lnSpc>
                <a:spcPct val="100000"/>
              </a:lnSpc>
              <a:spcBef>
                <a:spcPts val="954"/>
              </a:spcBef>
              <a:spcAft>
                <a:spcPts val="0"/>
              </a:spcAft>
              <a:buSzPts val="1800"/>
              <a:buChar char="–"/>
              <a:defRPr/>
            </a:lvl3pPr>
            <a:lvl4pPr marL="1828800" lvl="3" indent="-342900" algn="l">
              <a:lnSpc>
                <a:spcPct val="100000"/>
              </a:lnSpc>
              <a:spcBef>
                <a:spcPts val="954"/>
              </a:spcBef>
              <a:spcAft>
                <a:spcPts val="0"/>
              </a:spcAft>
              <a:buSzPts val="1800"/>
              <a:buChar char="​"/>
              <a:defRPr/>
            </a:lvl4pPr>
            <a:lvl5pPr marL="2286000" lvl="4" indent="-342900" algn="l">
              <a:lnSpc>
                <a:spcPct val="100000"/>
              </a:lnSpc>
              <a:spcBef>
                <a:spcPts val="954"/>
              </a:spcBef>
              <a:spcAft>
                <a:spcPts val="0"/>
              </a:spcAft>
              <a:buSzPts val="1800"/>
              <a:buChar char="​"/>
              <a:defRPr/>
            </a:lvl5pPr>
            <a:lvl6pPr marL="2743200" lvl="5" indent="-342900" algn="l">
              <a:lnSpc>
                <a:spcPct val="110000"/>
              </a:lnSpc>
              <a:spcBef>
                <a:spcPts val="557"/>
              </a:spcBef>
              <a:spcAft>
                <a:spcPts val="0"/>
              </a:spcAft>
              <a:buSzPts val="1800"/>
              <a:buChar char="•"/>
              <a:defRPr/>
            </a:lvl6pPr>
            <a:lvl7pPr marL="3200400" lvl="6" indent="-342900" algn="l">
              <a:lnSpc>
                <a:spcPct val="110000"/>
              </a:lnSpc>
              <a:spcBef>
                <a:spcPts val="557"/>
              </a:spcBef>
              <a:spcAft>
                <a:spcPts val="0"/>
              </a:spcAft>
              <a:buSzPts val="1800"/>
              <a:buChar char="​"/>
              <a:defRPr/>
            </a:lvl7pPr>
            <a:lvl8pPr marL="3657600" lvl="7" indent="-342900" algn="l">
              <a:lnSpc>
                <a:spcPct val="110000"/>
              </a:lnSpc>
              <a:spcBef>
                <a:spcPts val="557"/>
              </a:spcBef>
              <a:spcAft>
                <a:spcPts val="0"/>
              </a:spcAft>
              <a:buSzPts val="1800"/>
              <a:buChar char="​"/>
              <a:defRPr/>
            </a:lvl8pPr>
            <a:lvl9pPr marL="4114800" lvl="8" indent="-342900" algn="l">
              <a:lnSpc>
                <a:spcPct val="110000"/>
              </a:lnSpc>
              <a:spcBef>
                <a:spcPts val="557"/>
              </a:spcBef>
              <a:spcAft>
                <a:spcPts val="0"/>
              </a:spcAft>
              <a:buSzPts val="1800"/>
              <a:buChar char="​"/>
              <a:defRPr/>
            </a:lvl9pPr>
          </a:lstStyle>
          <a:p>
            <a:endParaRPr/>
          </a:p>
        </p:txBody>
      </p:sp>
      <p:sp>
        <p:nvSpPr>
          <p:cNvPr id="205" name="Google Shape;205;p42"/>
          <p:cNvSpPr txBox="1"/>
          <p:nvPr/>
        </p:nvSpPr>
        <p:spPr>
          <a:xfrm>
            <a:off x="3051110" y="4105469"/>
            <a:ext cx="0" cy="0"/>
          </a:xfrm>
          <a:prstGeom prst="rect">
            <a:avLst/>
          </a:prstGeom>
          <a:noFill/>
          <a:ln>
            <a:noFill/>
          </a:ln>
        </p:spPr>
        <p:txBody>
          <a:bodyPr spcFirstLastPara="1" wrap="square" lIns="0" tIns="0" rIns="0" bIns="0" anchor="t" anchorCtr="0">
            <a:normAutofit fontScale="25000" lnSpcReduction="20000"/>
          </a:bodyPr>
          <a:lstStyle/>
          <a:p>
            <a:pPr marL="0" marR="0" lvl="0" indent="0" algn="l" rtl="0">
              <a:lnSpc>
                <a:spcPct val="80000"/>
              </a:lnSpc>
              <a:spcBef>
                <a:spcPts val="0"/>
              </a:spcBef>
              <a:spcAft>
                <a:spcPts val="0"/>
              </a:spcAft>
              <a:buClr>
                <a:schemeClr val="dk1"/>
              </a:buClr>
              <a:buSzPts val="338"/>
              <a:buFont typeface="Arial"/>
              <a:buNone/>
            </a:pPr>
            <a:endParaRPr sz="100" b="0" i="0" u="none" strike="noStrike" cap="none">
              <a:solidFill>
                <a:srgbClr val="000000"/>
              </a:solidFill>
              <a:latin typeface="Arial"/>
              <a:ea typeface="Arial"/>
              <a:cs typeface="Arial"/>
              <a:sym typeface="Arial"/>
            </a:endParaRPr>
          </a:p>
        </p:txBody>
      </p:sp>
      <p:sp>
        <p:nvSpPr>
          <p:cNvPr id="206" name="Google Shape;206;p42"/>
          <p:cNvSpPr txBox="1">
            <a:spLocks noGrp="1"/>
          </p:cNvSpPr>
          <p:nvPr>
            <p:ph type="ftr" idx="11"/>
          </p:nvPr>
        </p:nvSpPr>
        <p:spPr>
          <a:xfrm>
            <a:off x="1591056" y="8131026"/>
            <a:ext cx="8970264" cy="32082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795" b="0" i="0">
                <a:solidFill>
                  <a:srgbClr val="FF000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9_D. Section header box" type="tx">
  <p:cSld name="TITLE_AND_BODY">
    <p:spTree>
      <p:nvGrpSpPr>
        <p:cNvPr id="1" name="Shape 207"/>
        <p:cNvGrpSpPr/>
        <p:nvPr/>
      </p:nvGrpSpPr>
      <p:grpSpPr>
        <a:xfrm>
          <a:off x="0" y="0"/>
          <a:ext cx="0" cy="0"/>
          <a:chOff x="0" y="0"/>
          <a:chExt cx="0" cy="0"/>
        </a:xfrm>
      </p:grpSpPr>
      <p:sp>
        <p:nvSpPr>
          <p:cNvPr id="208" name="Google Shape;208;p43"/>
          <p:cNvSpPr txBox="1">
            <a:spLocks noGrp="1"/>
          </p:cNvSpPr>
          <p:nvPr>
            <p:ph type="sldNum" idx="12"/>
          </p:nvPr>
        </p:nvSpPr>
        <p:spPr>
          <a:xfrm>
            <a:off x="11571495" y="7961508"/>
            <a:ext cx="249033" cy="243968"/>
          </a:xfrm>
          <a:prstGeom prst="rect">
            <a:avLst/>
          </a:prstGeom>
          <a:noFill/>
          <a:ln>
            <a:noFill/>
          </a:ln>
        </p:spPr>
        <p:txBody>
          <a:bodyPr spcFirstLastPara="1" wrap="square" lIns="36000" tIns="36000" rIns="36000" bIns="36000" anchor="ctr" anchorCtr="0">
            <a:spAutoFit/>
          </a:bodyPr>
          <a:lstStyle>
            <a:lvl1pPr marL="0" lvl="0"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09" name="Google Shape;209;p43"/>
          <p:cNvSpPr txBox="1">
            <a:spLocks noGrp="1"/>
          </p:cNvSpPr>
          <p:nvPr>
            <p:ph type="title"/>
          </p:nvPr>
        </p:nvSpPr>
        <p:spPr>
          <a:xfrm>
            <a:off x="-2" y="882650"/>
            <a:ext cx="5462339" cy="6858001"/>
          </a:xfrm>
          <a:prstGeom prst="rect">
            <a:avLst/>
          </a:prstGeom>
          <a:solidFill>
            <a:srgbClr val="FFFFFF"/>
          </a:solidFill>
          <a:ln>
            <a:noFill/>
          </a:ln>
        </p:spPr>
        <p:txBody>
          <a:bodyPr spcFirstLastPara="1" wrap="square" lIns="137150" tIns="137150" rIns="137150" bIns="137150" anchor="ctr" anchorCtr="0">
            <a:noAutofit/>
          </a:bodyPr>
          <a:lstStyle>
            <a:lvl1pPr lvl="0" algn="l">
              <a:lnSpc>
                <a:spcPct val="149987"/>
              </a:lnSpc>
              <a:spcBef>
                <a:spcPts val="0"/>
              </a:spcBef>
              <a:spcAft>
                <a:spcPts val="0"/>
              </a:spcAft>
              <a:buClr>
                <a:srgbClr val="015EB7"/>
              </a:buClr>
              <a:buSzPts val="3977"/>
              <a:buFont typeface="Arial"/>
              <a:buNone/>
              <a:defRPr sz="3977" b="0" i="0">
                <a:solidFill>
                  <a:srgbClr val="015EB7"/>
                </a:solidFill>
              </a:defRPr>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7_D. Section header box">
  <p:cSld name="7_D. Section header box">
    <p:spTree>
      <p:nvGrpSpPr>
        <p:cNvPr id="1" name="Shape 210"/>
        <p:cNvGrpSpPr/>
        <p:nvPr/>
      </p:nvGrpSpPr>
      <p:grpSpPr>
        <a:xfrm>
          <a:off x="0" y="0"/>
          <a:ext cx="0" cy="0"/>
          <a:chOff x="0" y="0"/>
          <a:chExt cx="0" cy="0"/>
        </a:xfrm>
      </p:grpSpPr>
      <p:sp>
        <p:nvSpPr>
          <p:cNvPr id="211" name="Google Shape;211;p44"/>
          <p:cNvSpPr txBox="1">
            <a:spLocks noGrp="1"/>
          </p:cNvSpPr>
          <p:nvPr>
            <p:ph type="sldNum" idx="12"/>
          </p:nvPr>
        </p:nvSpPr>
        <p:spPr>
          <a:xfrm>
            <a:off x="11571495" y="7961508"/>
            <a:ext cx="249033" cy="243968"/>
          </a:xfrm>
          <a:prstGeom prst="rect">
            <a:avLst/>
          </a:prstGeom>
          <a:noFill/>
          <a:ln>
            <a:noFill/>
          </a:ln>
        </p:spPr>
        <p:txBody>
          <a:bodyPr spcFirstLastPara="1" wrap="square" lIns="36000" tIns="36000" rIns="36000" bIns="36000" anchor="ctr" anchorCtr="0">
            <a:spAutoFit/>
          </a:bodyPr>
          <a:lstStyle>
            <a:lvl1pPr marL="0" lvl="0"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12" name="Google Shape;212;p44"/>
          <p:cNvSpPr txBox="1"/>
          <p:nvPr/>
        </p:nvSpPr>
        <p:spPr>
          <a:xfrm>
            <a:off x="4216734" y="1332100"/>
            <a:ext cx="3758532" cy="171265"/>
          </a:xfrm>
          <a:prstGeom prst="rect">
            <a:avLst/>
          </a:prstGeom>
          <a:noFill/>
          <a:ln>
            <a:noFill/>
          </a:ln>
        </p:spPr>
        <p:txBody>
          <a:bodyPr spcFirstLastPara="1" wrap="square" lIns="0" tIns="0" rIns="0" bIns="0" anchor="b" anchorCtr="0">
            <a:spAutoFit/>
          </a:bodyPr>
          <a:lstStyle/>
          <a:p>
            <a:pPr marL="0" marR="0" lvl="0" indent="0" algn="ctr" rtl="0">
              <a:lnSpc>
                <a:spcPct val="100000"/>
              </a:lnSpc>
              <a:spcBef>
                <a:spcPts val="0"/>
              </a:spcBef>
              <a:spcAft>
                <a:spcPts val="0"/>
              </a:spcAft>
              <a:buClr>
                <a:srgbClr val="000000"/>
              </a:buClr>
              <a:buSzPts val="1113"/>
              <a:buFont typeface="Arial"/>
              <a:buNone/>
            </a:pPr>
            <a:r>
              <a:rPr lang="en-GB" sz="1113" b="0" i="0" u="none" strike="noStrike" cap="none">
                <a:solidFill>
                  <a:srgbClr val="FF0000"/>
                </a:solidFill>
                <a:latin typeface="Arial"/>
                <a:ea typeface="Arial"/>
                <a:cs typeface="Arial"/>
                <a:sym typeface="Arial"/>
              </a:rPr>
              <a:t>DRAFT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6_D. Section header box">
  <p:cSld name="6_D. Section header box">
    <p:spTree>
      <p:nvGrpSpPr>
        <p:cNvPr id="1" name="Shape 213"/>
        <p:cNvGrpSpPr/>
        <p:nvPr/>
      </p:nvGrpSpPr>
      <p:grpSpPr>
        <a:xfrm>
          <a:off x="0" y="0"/>
          <a:ext cx="0" cy="0"/>
          <a:chOff x="0" y="0"/>
          <a:chExt cx="0" cy="0"/>
        </a:xfrm>
      </p:grpSpPr>
      <p:sp>
        <p:nvSpPr>
          <p:cNvPr id="214" name="Google Shape;214;p45"/>
          <p:cNvSpPr txBox="1">
            <a:spLocks noGrp="1"/>
          </p:cNvSpPr>
          <p:nvPr>
            <p:ph type="sldNum" idx="12"/>
          </p:nvPr>
        </p:nvSpPr>
        <p:spPr>
          <a:xfrm>
            <a:off x="11571495" y="7961508"/>
            <a:ext cx="249033" cy="243968"/>
          </a:xfrm>
          <a:prstGeom prst="rect">
            <a:avLst/>
          </a:prstGeom>
          <a:noFill/>
          <a:ln>
            <a:noFill/>
          </a:ln>
        </p:spPr>
        <p:txBody>
          <a:bodyPr spcFirstLastPara="1" wrap="square" lIns="36000" tIns="36000" rIns="36000" bIns="36000" anchor="ctr" anchorCtr="0">
            <a:spAutoFit/>
          </a:bodyPr>
          <a:lstStyle>
            <a:lvl1pPr marL="0" lvl="0"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15" name="Google Shape;215;p45"/>
          <p:cNvSpPr txBox="1">
            <a:spLocks noGrp="1"/>
          </p:cNvSpPr>
          <p:nvPr>
            <p:ph type="title"/>
          </p:nvPr>
        </p:nvSpPr>
        <p:spPr>
          <a:xfrm>
            <a:off x="-2" y="882650"/>
            <a:ext cx="5462339" cy="6858001"/>
          </a:xfrm>
          <a:prstGeom prst="rect">
            <a:avLst/>
          </a:prstGeom>
          <a:solidFill>
            <a:srgbClr val="FFFFFF"/>
          </a:solidFill>
          <a:ln>
            <a:noFill/>
          </a:ln>
        </p:spPr>
        <p:txBody>
          <a:bodyPr spcFirstLastPara="1" wrap="square" lIns="137150" tIns="137150" rIns="137150" bIns="137150" anchor="ctr" anchorCtr="0">
            <a:noAutofit/>
          </a:bodyPr>
          <a:lstStyle>
            <a:lvl1pPr lvl="0" algn="l">
              <a:lnSpc>
                <a:spcPct val="149987"/>
              </a:lnSpc>
              <a:spcBef>
                <a:spcPts val="0"/>
              </a:spcBef>
              <a:spcAft>
                <a:spcPts val="0"/>
              </a:spcAft>
              <a:buClr>
                <a:srgbClr val="425563"/>
              </a:buClr>
              <a:buSzPts val="3977"/>
              <a:buFont typeface="Arial"/>
              <a:buNone/>
              <a:defRPr sz="3977" b="0" i="0">
                <a:solidFill>
                  <a:srgbClr val="425563"/>
                </a:solidFill>
              </a:defRPr>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D. Section header box">
  <p:cSld name="1_D. Section header box">
    <p:spTree>
      <p:nvGrpSpPr>
        <p:cNvPr id="1" name="Shape 216"/>
        <p:cNvGrpSpPr/>
        <p:nvPr/>
      </p:nvGrpSpPr>
      <p:grpSpPr>
        <a:xfrm>
          <a:off x="0" y="0"/>
          <a:ext cx="0" cy="0"/>
          <a:chOff x="0" y="0"/>
          <a:chExt cx="0" cy="0"/>
        </a:xfrm>
      </p:grpSpPr>
      <p:sp>
        <p:nvSpPr>
          <p:cNvPr id="217" name="Google Shape;217;p46"/>
          <p:cNvSpPr txBox="1">
            <a:spLocks noGrp="1"/>
          </p:cNvSpPr>
          <p:nvPr>
            <p:ph type="sldNum" idx="12"/>
          </p:nvPr>
        </p:nvSpPr>
        <p:spPr>
          <a:xfrm>
            <a:off x="11571495" y="7961508"/>
            <a:ext cx="249033" cy="243968"/>
          </a:xfrm>
          <a:prstGeom prst="rect">
            <a:avLst/>
          </a:prstGeom>
          <a:noFill/>
          <a:ln>
            <a:noFill/>
          </a:ln>
        </p:spPr>
        <p:txBody>
          <a:bodyPr spcFirstLastPara="1" wrap="square" lIns="36000" tIns="36000" rIns="36000" bIns="36000" anchor="ctr" anchorCtr="0">
            <a:spAutoFit/>
          </a:bodyPr>
          <a:lstStyle>
            <a:lvl1pPr marL="0" lvl="0"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18" name="Google Shape;218;p46"/>
          <p:cNvSpPr txBox="1"/>
          <p:nvPr/>
        </p:nvSpPr>
        <p:spPr>
          <a:xfrm>
            <a:off x="4216734" y="1332100"/>
            <a:ext cx="3758532" cy="171265"/>
          </a:xfrm>
          <a:prstGeom prst="rect">
            <a:avLst/>
          </a:prstGeom>
          <a:noFill/>
          <a:ln>
            <a:noFill/>
          </a:ln>
        </p:spPr>
        <p:txBody>
          <a:bodyPr spcFirstLastPara="1" wrap="square" lIns="0" tIns="0" rIns="0" bIns="0" anchor="b" anchorCtr="0">
            <a:spAutoFit/>
          </a:bodyPr>
          <a:lstStyle/>
          <a:p>
            <a:pPr marL="0" marR="0" lvl="0" indent="0" algn="ctr" rtl="0">
              <a:lnSpc>
                <a:spcPct val="100000"/>
              </a:lnSpc>
              <a:spcBef>
                <a:spcPts val="0"/>
              </a:spcBef>
              <a:spcAft>
                <a:spcPts val="0"/>
              </a:spcAft>
              <a:buClr>
                <a:srgbClr val="000000"/>
              </a:buClr>
              <a:buSzPts val="1113"/>
              <a:buFont typeface="Arial"/>
              <a:buNone/>
            </a:pPr>
            <a:r>
              <a:rPr lang="en-GB" sz="1113" b="0" i="0" u="none" strike="noStrike" cap="none">
                <a:solidFill>
                  <a:srgbClr val="FF0000"/>
                </a:solidFill>
                <a:latin typeface="Arial"/>
                <a:ea typeface="Arial"/>
                <a:cs typeface="Arial"/>
                <a:sym typeface="Arial"/>
              </a:rPr>
              <a:t>DRAFT</a:t>
            </a:r>
            <a:endParaRPr sz="1400" b="0" i="0" u="none" strike="noStrike" cap="none">
              <a:solidFill>
                <a:srgbClr val="000000"/>
              </a:solidFill>
              <a:latin typeface="Arial"/>
              <a:ea typeface="Arial"/>
              <a:cs typeface="Arial"/>
              <a:sym typeface="Arial"/>
            </a:endParaRPr>
          </a:p>
        </p:txBody>
      </p:sp>
      <p:sp>
        <p:nvSpPr>
          <p:cNvPr id="219" name="Google Shape;219;p46"/>
          <p:cNvSpPr txBox="1">
            <a:spLocks noGrp="1"/>
          </p:cNvSpPr>
          <p:nvPr>
            <p:ph type="title"/>
          </p:nvPr>
        </p:nvSpPr>
        <p:spPr>
          <a:xfrm>
            <a:off x="628650" y="2972456"/>
            <a:ext cx="9620492" cy="3201027"/>
          </a:xfrm>
          <a:prstGeom prst="rect">
            <a:avLst/>
          </a:prstGeom>
          <a:noFill/>
          <a:ln>
            <a:noFill/>
          </a:ln>
        </p:spPr>
        <p:txBody>
          <a:bodyPr spcFirstLastPara="1" wrap="square" lIns="0" tIns="0" rIns="0" bIns="0" anchor="b" anchorCtr="0">
            <a:noAutofit/>
          </a:bodyPr>
          <a:lstStyle>
            <a:lvl1pPr lvl="0" algn="l">
              <a:lnSpc>
                <a:spcPct val="138882"/>
              </a:lnSpc>
              <a:spcBef>
                <a:spcPts val="0"/>
              </a:spcBef>
              <a:spcAft>
                <a:spcPts val="0"/>
              </a:spcAft>
              <a:buClr>
                <a:schemeClr val="dk1"/>
              </a:buClr>
              <a:buSzPts val="4295"/>
              <a:buFont typeface="Arial"/>
              <a:buNone/>
              <a:defRPr sz="4295" b="0" i="0"/>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6"/>
        <p:cNvGrpSpPr/>
        <p:nvPr/>
      </p:nvGrpSpPr>
      <p:grpSpPr>
        <a:xfrm>
          <a:off x="0" y="0"/>
          <a:ext cx="0" cy="0"/>
          <a:chOff x="0" y="0"/>
          <a:chExt cx="0" cy="0"/>
        </a:xfrm>
      </p:grpSpPr>
      <p:sp>
        <p:nvSpPr>
          <p:cNvPr id="27" name="Google Shape;27;gb54ec63be7_5_1577"/>
          <p:cNvSpPr txBox="1">
            <a:spLocks noGrp="1"/>
          </p:cNvSpPr>
          <p:nvPr>
            <p:ph type="title"/>
          </p:nvPr>
        </p:nvSpPr>
        <p:spPr>
          <a:xfrm>
            <a:off x="630000" y="783113"/>
            <a:ext cx="10933200" cy="471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009F86"/>
              </a:buClr>
              <a:buSzPts val="3400"/>
              <a:buFont typeface="Arial"/>
              <a:buNone/>
              <a:defRPr sz="3400" b="1" i="0" u="none">
                <a:solidFill>
                  <a:srgbClr val="009F86"/>
                </a:solidFill>
                <a:latin typeface="Arial"/>
                <a:ea typeface="Arial"/>
                <a:cs typeface="Arial"/>
                <a:sym typeface="Arial"/>
              </a:defRPr>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5_D. Section header box">
  <p:cSld name="5_D. Section header box">
    <p:spTree>
      <p:nvGrpSpPr>
        <p:cNvPr id="1" name="Shape 221"/>
        <p:cNvGrpSpPr/>
        <p:nvPr/>
      </p:nvGrpSpPr>
      <p:grpSpPr>
        <a:xfrm>
          <a:off x="0" y="0"/>
          <a:ext cx="0" cy="0"/>
          <a:chOff x="0" y="0"/>
          <a:chExt cx="0" cy="0"/>
        </a:xfrm>
      </p:grpSpPr>
      <p:sp>
        <p:nvSpPr>
          <p:cNvPr id="222" name="Google Shape;222;p47"/>
          <p:cNvSpPr txBox="1">
            <a:spLocks noGrp="1"/>
          </p:cNvSpPr>
          <p:nvPr>
            <p:ph type="sldNum" idx="12"/>
          </p:nvPr>
        </p:nvSpPr>
        <p:spPr>
          <a:xfrm>
            <a:off x="11571495" y="7961508"/>
            <a:ext cx="249033" cy="243968"/>
          </a:xfrm>
          <a:prstGeom prst="rect">
            <a:avLst/>
          </a:prstGeom>
          <a:noFill/>
          <a:ln>
            <a:noFill/>
          </a:ln>
        </p:spPr>
        <p:txBody>
          <a:bodyPr spcFirstLastPara="1" wrap="square" lIns="36000" tIns="36000" rIns="36000" bIns="36000" anchor="ctr" anchorCtr="0">
            <a:spAutoFit/>
          </a:bodyPr>
          <a:lstStyle>
            <a:lvl1pPr marL="0" lvl="0"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23" name="Google Shape;223;p47"/>
          <p:cNvSpPr txBox="1"/>
          <p:nvPr/>
        </p:nvSpPr>
        <p:spPr>
          <a:xfrm>
            <a:off x="4216734" y="1332100"/>
            <a:ext cx="3758532" cy="171265"/>
          </a:xfrm>
          <a:prstGeom prst="rect">
            <a:avLst/>
          </a:prstGeom>
          <a:noFill/>
          <a:ln>
            <a:noFill/>
          </a:ln>
        </p:spPr>
        <p:txBody>
          <a:bodyPr spcFirstLastPara="1" wrap="square" lIns="0" tIns="0" rIns="0" bIns="0" anchor="b" anchorCtr="0">
            <a:spAutoFit/>
          </a:bodyPr>
          <a:lstStyle/>
          <a:p>
            <a:pPr marL="0" marR="0" lvl="0" indent="0" algn="ctr" rtl="0">
              <a:lnSpc>
                <a:spcPct val="100000"/>
              </a:lnSpc>
              <a:spcBef>
                <a:spcPts val="0"/>
              </a:spcBef>
              <a:spcAft>
                <a:spcPts val="0"/>
              </a:spcAft>
              <a:buClr>
                <a:srgbClr val="000000"/>
              </a:buClr>
              <a:buSzPts val="1113"/>
              <a:buFont typeface="Arial"/>
              <a:buNone/>
            </a:pPr>
            <a:r>
              <a:rPr lang="en-GB" sz="1113" b="0" i="0" u="none" strike="noStrike" cap="none">
                <a:solidFill>
                  <a:srgbClr val="FF0000"/>
                </a:solidFill>
                <a:latin typeface="Arial"/>
                <a:ea typeface="Arial"/>
                <a:cs typeface="Arial"/>
                <a:sym typeface="Arial"/>
              </a:rPr>
              <a:t>DRAFT</a:t>
            </a:r>
            <a:endParaRPr sz="1400" b="0" i="0" u="none" strike="noStrike" cap="none">
              <a:solidFill>
                <a:srgbClr val="000000"/>
              </a:solidFill>
              <a:latin typeface="Arial"/>
              <a:ea typeface="Arial"/>
              <a:cs typeface="Arial"/>
              <a:sym typeface="Arial"/>
            </a:endParaRPr>
          </a:p>
        </p:txBody>
      </p:sp>
      <p:sp>
        <p:nvSpPr>
          <p:cNvPr id="224" name="Google Shape;224;p47"/>
          <p:cNvSpPr/>
          <p:nvPr/>
        </p:nvSpPr>
        <p:spPr>
          <a:xfrm>
            <a:off x="0" y="947854"/>
            <a:ext cx="12192000" cy="6792797"/>
          </a:xfrm>
          <a:prstGeom prst="rect">
            <a:avLst/>
          </a:prstGeom>
          <a:solidFill>
            <a:srgbClr val="6B11A5"/>
          </a:solidFill>
          <a:ln>
            <a:noFill/>
          </a:ln>
        </p:spPr>
        <p:txBody>
          <a:bodyPr spcFirstLastPara="1" wrap="square" lIns="36350" tIns="45700" rIns="36350" bIns="45700" anchor="ctr" anchorCtr="0">
            <a:noAutofit/>
          </a:bodyPr>
          <a:lstStyle/>
          <a:p>
            <a:pPr marL="0" marR="0" lvl="0" indent="0" algn="ctr" rtl="0">
              <a:lnSpc>
                <a:spcPct val="100000"/>
              </a:lnSpc>
              <a:spcBef>
                <a:spcPts val="0"/>
              </a:spcBef>
              <a:spcAft>
                <a:spcPts val="0"/>
              </a:spcAft>
              <a:buClr>
                <a:srgbClr val="000000"/>
              </a:buClr>
              <a:buSzPts val="1113"/>
              <a:buFont typeface="Arial"/>
              <a:buNone/>
            </a:pPr>
            <a:endParaRPr sz="1113" b="0" i="0" u="none" strike="noStrike" cap="none">
              <a:solidFill>
                <a:schemeClr val="dk1"/>
              </a:solidFill>
              <a:latin typeface="Arial"/>
              <a:ea typeface="Arial"/>
              <a:cs typeface="Arial"/>
              <a:sym typeface="Arial"/>
            </a:endParaRPr>
          </a:p>
        </p:txBody>
      </p:sp>
      <p:sp>
        <p:nvSpPr>
          <p:cNvPr id="225" name="Google Shape;225;p47"/>
          <p:cNvSpPr txBox="1">
            <a:spLocks noGrp="1"/>
          </p:cNvSpPr>
          <p:nvPr>
            <p:ph type="title"/>
          </p:nvPr>
        </p:nvSpPr>
        <p:spPr>
          <a:xfrm>
            <a:off x="628650" y="2972456"/>
            <a:ext cx="9620492" cy="3201027"/>
          </a:xfrm>
          <a:prstGeom prst="rect">
            <a:avLst/>
          </a:prstGeom>
          <a:noFill/>
          <a:ln>
            <a:noFill/>
          </a:ln>
        </p:spPr>
        <p:txBody>
          <a:bodyPr spcFirstLastPara="1" wrap="square" lIns="0" tIns="0" rIns="0" bIns="0" anchor="b" anchorCtr="0">
            <a:noAutofit/>
          </a:bodyPr>
          <a:lstStyle>
            <a:lvl1pPr lvl="0" algn="l">
              <a:lnSpc>
                <a:spcPct val="138882"/>
              </a:lnSpc>
              <a:spcBef>
                <a:spcPts val="0"/>
              </a:spcBef>
              <a:spcAft>
                <a:spcPts val="0"/>
              </a:spcAft>
              <a:buClr>
                <a:srgbClr val="FFFFFF"/>
              </a:buClr>
              <a:buSzPts val="4295"/>
              <a:buFont typeface="Arial"/>
              <a:buNone/>
              <a:defRPr sz="4295" b="0" i="0">
                <a:solidFill>
                  <a:srgbClr val="FFFFFF"/>
                </a:solidFill>
              </a:defRPr>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
        <p:nvSpPr>
          <p:cNvPr id="229" name="Google Shape;229;p47"/>
          <p:cNvSpPr txBox="1"/>
          <p:nvPr/>
        </p:nvSpPr>
        <p:spPr>
          <a:xfrm>
            <a:off x="11099806" y="7285594"/>
            <a:ext cx="858970" cy="229074"/>
          </a:xfrm>
          <a:prstGeom prst="rect">
            <a:avLst/>
          </a:prstGeom>
          <a:noFill/>
          <a:ln>
            <a:noFill/>
          </a:ln>
        </p:spPr>
        <p:txBody>
          <a:bodyPr spcFirstLastPara="1" wrap="square" lIns="28625" tIns="28625" rIns="28625" bIns="28625" anchor="ctr" anchorCtr="0">
            <a:spAutoFit/>
          </a:bodyPr>
          <a:lstStyle/>
          <a:p>
            <a:pPr marL="0" marR="0" lvl="0" indent="0" algn="r" rtl="0">
              <a:lnSpc>
                <a:spcPct val="100000"/>
              </a:lnSpc>
              <a:spcBef>
                <a:spcPts val="0"/>
              </a:spcBef>
              <a:spcAft>
                <a:spcPts val="0"/>
              </a:spcAft>
              <a:buClr>
                <a:srgbClr val="000000"/>
              </a:buClr>
              <a:buSzPts val="1113"/>
              <a:buFont typeface="Arial"/>
              <a:buNone/>
            </a:pPr>
            <a:endParaRPr sz="1113" b="0" i="0" u="none" strike="noStrike" cap="none">
              <a:solidFill>
                <a:schemeClr val="dk1"/>
              </a:solidFill>
              <a:latin typeface="Arial"/>
              <a:ea typeface="Arial"/>
              <a:cs typeface="Arial"/>
              <a:sym typeface="Arial"/>
            </a:endParaRPr>
          </a:p>
        </p:txBody>
      </p:sp>
      <p:sp>
        <p:nvSpPr>
          <p:cNvPr id="230" name="Google Shape;230;p47"/>
          <p:cNvSpPr txBox="1"/>
          <p:nvPr/>
        </p:nvSpPr>
        <p:spPr>
          <a:xfrm>
            <a:off x="252575" y="1332100"/>
            <a:ext cx="3764257" cy="171265"/>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113"/>
              <a:buFont typeface="Arial"/>
              <a:buNone/>
            </a:pPr>
            <a:r>
              <a:rPr lang="en-GB" sz="1113" b="0" i="0" u="none" strike="noStrike" cap="none">
                <a:solidFill>
                  <a:srgbClr val="FFFFFF"/>
                </a:solidFill>
                <a:latin typeface="Arial"/>
                <a:ea typeface="Arial"/>
                <a:cs typeface="Arial"/>
                <a:sym typeface="Arial"/>
              </a:rPr>
              <a:t>OFFICIAL – SENSITIVE – COMMERCIAL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D. Section header box">
  <p:cSld name="4_D. Section header box">
    <p:spTree>
      <p:nvGrpSpPr>
        <p:cNvPr id="1" name="Shape 231"/>
        <p:cNvGrpSpPr/>
        <p:nvPr/>
      </p:nvGrpSpPr>
      <p:grpSpPr>
        <a:xfrm>
          <a:off x="0" y="0"/>
          <a:ext cx="0" cy="0"/>
          <a:chOff x="0" y="0"/>
          <a:chExt cx="0" cy="0"/>
        </a:xfrm>
      </p:grpSpPr>
      <p:sp>
        <p:nvSpPr>
          <p:cNvPr id="232" name="Google Shape;232;p48"/>
          <p:cNvSpPr txBox="1">
            <a:spLocks noGrp="1"/>
          </p:cNvSpPr>
          <p:nvPr>
            <p:ph type="sldNum" idx="12"/>
          </p:nvPr>
        </p:nvSpPr>
        <p:spPr>
          <a:xfrm>
            <a:off x="11571495" y="7961508"/>
            <a:ext cx="249033" cy="243968"/>
          </a:xfrm>
          <a:prstGeom prst="rect">
            <a:avLst/>
          </a:prstGeom>
          <a:noFill/>
          <a:ln>
            <a:noFill/>
          </a:ln>
        </p:spPr>
        <p:txBody>
          <a:bodyPr spcFirstLastPara="1" wrap="square" lIns="36000" tIns="36000" rIns="36000" bIns="36000" anchor="ctr" anchorCtr="0">
            <a:spAutoFit/>
          </a:bodyPr>
          <a:lstStyle>
            <a:lvl1pPr marL="0" lvl="0"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3" name="Google Shape;233;p48"/>
          <p:cNvSpPr txBox="1"/>
          <p:nvPr/>
        </p:nvSpPr>
        <p:spPr>
          <a:xfrm>
            <a:off x="4216734" y="1332100"/>
            <a:ext cx="3758532" cy="171265"/>
          </a:xfrm>
          <a:prstGeom prst="rect">
            <a:avLst/>
          </a:prstGeom>
          <a:noFill/>
          <a:ln>
            <a:noFill/>
          </a:ln>
        </p:spPr>
        <p:txBody>
          <a:bodyPr spcFirstLastPara="1" wrap="square" lIns="0" tIns="0" rIns="0" bIns="0" anchor="b" anchorCtr="0">
            <a:spAutoFit/>
          </a:bodyPr>
          <a:lstStyle/>
          <a:p>
            <a:pPr marL="0" marR="0" lvl="0" indent="0" algn="ctr" rtl="0">
              <a:lnSpc>
                <a:spcPct val="100000"/>
              </a:lnSpc>
              <a:spcBef>
                <a:spcPts val="0"/>
              </a:spcBef>
              <a:spcAft>
                <a:spcPts val="0"/>
              </a:spcAft>
              <a:buClr>
                <a:srgbClr val="000000"/>
              </a:buClr>
              <a:buSzPts val="1113"/>
              <a:buFont typeface="Arial"/>
              <a:buNone/>
            </a:pPr>
            <a:r>
              <a:rPr lang="en-GB" sz="1113" b="0" i="0" u="none" strike="noStrike" cap="none">
                <a:solidFill>
                  <a:srgbClr val="FF0000"/>
                </a:solidFill>
                <a:latin typeface="Arial"/>
                <a:ea typeface="Arial"/>
                <a:cs typeface="Arial"/>
                <a:sym typeface="Arial"/>
              </a:rPr>
              <a:t>DRAFT</a:t>
            </a:r>
            <a:endParaRPr sz="1400" b="0" i="0" u="none" strike="noStrike" cap="none">
              <a:solidFill>
                <a:srgbClr val="000000"/>
              </a:solidFill>
              <a:latin typeface="Arial"/>
              <a:ea typeface="Arial"/>
              <a:cs typeface="Arial"/>
              <a:sym typeface="Arial"/>
            </a:endParaRPr>
          </a:p>
        </p:txBody>
      </p:sp>
      <p:sp>
        <p:nvSpPr>
          <p:cNvPr id="234" name="Google Shape;234;p48"/>
          <p:cNvSpPr txBox="1">
            <a:spLocks noGrp="1"/>
          </p:cNvSpPr>
          <p:nvPr>
            <p:ph type="title"/>
          </p:nvPr>
        </p:nvSpPr>
        <p:spPr>
          <a:xfrm>
            <a:off x="628650" y="2972456"/>
            <a:ext cx="9620492" cy="3201027"/>
          </a:xfrm>
          <a:prstGeom prst="rect">
            <a:avLst/>
          </a:prstGeom>
          <a:noFill/>
          <a:ln>
            <a:noFill/>
          </a:ln>
        </p:spPr>
        <p:txBody>
          <a:bodyPr spcFirstLastPara="1" wrap="square" lIns="0" tIns="0" rIns="0" bIns="0" anchor="b" anchorCtr="0">
            <a:noAutofit/>
          </a:bodyPr>
          <a:lstStyle>
            <a:lvl1pPr lvl="0" algn="l">
              <a:lnSpc>
                <a:spcPct val="170477"/>
              </a:lnSpc>
              <a:spcBef>
                <a:spcPts val="0"/>
              </a:spcBef>
              <a:spcAft>
                <a:spcPts val="0"/>
              </a:spcAft>
              <a:buClr>
                <a:srgbClr val="425563"/>
              </a:buClr>
              <a:buSzPts val="3499"/>
              <a:buFont typeface="Arial"/>
              <a:buNone/>
              <a:defRPr sz="3499" b="0" i="0">
                <a:solidFill>
                  <a:srgbClr val="425563"/>
                </a:solidFill>
              </a:defRPr>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End">
  <p:cSld name="1_End">
    <p:spTree>
      <p:nvGrpSpPr>
        <p:cNvPr id="1" name="Shape 236"/>
        <p:cNvGrpSpPr/>
        <p:nvPr/>
      </p:nvGrpSpPr>
      <p:grpSpPr>
        <a:xfrm>
          <a:off x="0" y="0"/>
          <a:ext cx="0" cy="0"/>
          <a:chOff x="0" y="0"/>
          <a:chExt cx="0" cy="0"/>
        </a:xfrm>
      </p:grpSpPr>
      <p:sp>
        <p:nvSpPr>
          <p:cNvPr id="237" name="Google Shape;237;p49"/>
          <p:cNvSpPr txBox="1">
            <a:spLocks noGrp="1"/>
          </p:cNvSpPr>
          <p:nvPr>
            <p:ph type="title"/>
          </p:nvPr>
        </p:nvSpPr>
        <p:spPr>
          <a:xfrm>
            <a:off x="628648" y="3988485"/>
            <a:ext cx="6810812" cy="646333"/>
          </a:xfrm>
          <a:prstGeom prst="rect">
            <a:avLst/>
          </a:prstGeom>
          <a:noFill/>
          <a:ln>
            <a:noFill/>
          </a:ln>
        </p:spPr>
        <p:txBody>
          <a:bodyPr spcFirstLastPara="1" wrap="square" lIns="0" tIns="0" rIns="0" bIns="0" anchor="t" anchorCtr="0">
            <a:noAutofit/>
          </a:bodyPr>
          <a:lstStyle>
            <a:lvl1pPr lvl="0" algn="l">
              <a:lnSpc>
                <a:spcPct val="93000"/>
              </a:lnSpc>
              <a:spcBef>
                <a:spcPts val="0"/>
              </a:spcBef>
              <a:spcAft>
                <a:spcPts val="0"/>
              </a:spcAft>
              <a:buClr>
                <a:srgbClr val="425563"/>
              </a:buClr>
              <a:buSzPts val="3977"/>
              <a:buFont typeface="Arial"/>
              <a:buNone/>
              <a:defRPr sz="3977" b="0" i="0">
                <a:solidFill>
                  <a:srgbClr val="425563"/>
                </a:solidFill>
              </a:defRPr>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
        <p:nvSpPr>
          <p:cNvPr id="239" name="Google Shape;239;p49"/>
          <p:cNvSpPr txBox="1">
            <a:spLocks noGrp="1"/>
          </p:cNvSpPr>
          <p:nvPr>
            <p:ph type="sldNum" idx="12"/>
          </p:nvPr>
        </p:nvSpPr>
        <p:spPr>
          <a:xfrm>
            <a:off x="8468941" y="7107222"/>
            <a:ext cx="268661" cy="263558"/>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1pPr>
            <a:lvl2pPr marL="0" lvl="1"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2pPr>
            <a:lvl3pPr marL="0" lvl="2"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3pPr>
            <a:lvl4pPr marL="0" lvl="3"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4pPr>
            <a:lvl5pPr marL="0" lvl="4"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5pPr>
            <a:lvl6pPr marL="0" lvl="5"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6pPr>
            <a:lvl7pPr marL="0" lvl="6"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7pPr>
            <a:lvl8pPr marL="0" lvl="7"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8pPr>
            <a:lvl9pPr marL="0" lvl="8"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0"/>
        <p:cNvGrpSpPr/>
        <p:nvPr/>
      </p:nvGrpSpPr>
      <p:grpSpPr>
        <a:xfrm>
          <a:off x="0" y="0"/>
          <a:ext cx="0" cy="0"/>
          <a:chOff x="0" y="0"/>
          <a:chExt cx="0" cy="0"/>
        </a:xfrm>
      </p:grpSpPr>
      <p:sp>
        <p:nvSpPr>
          <p:cNvPr id="241" name="Google Shape;241;p50"/>
          <p:cNvSpPr txBox="1">
            <a:spLocks noGrp="1"/>
          </p:cNvSpPr>
          <p:nvPr>
            <p:ph type="sldNum" idx="12"/>
          </p:nvPr>
        </p:nvSpPr>
        <p:spPr>
          <a:xfrm>
            <a:off x="11571495" y="7961508"/>
            <a:ext cx="249033" cy="243968"/>
          </a:xfrm>
          <a:prstGeom prst="rect">
            <a:avLst/>
          </a:prstGeom>
          <a:noFill/>
          <a:ln>
            <a:noFill/>
          </a:ln>
        </p:spPr>
        <p:txBody>
          <a:bodyPr spcFirstLastPara="1" wrap="square" lIns="36000" tIns="36000" rIns="36000" bIns="36000" anchor="ctr" anchorCtr="0">
            <a:spAutoFit/>
          </a:bodyPr>
          <a:lstStyle>
            <a:lvl1pPr marL="0" lvl="0"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42" name="Google Shape;242;p50"/>
          <p:cNvSpPr txBox="1"/>
          <p:nvPr/>
        </p:nvSpPr>
        <p:spPr>
          <a:xfrm>
            <a:off x="4216734" y="1332100"/>
            <a:ext cx="3758532" cy="171265"/>
          </a:xfrm>
          <a:prstGeom prst="rect">
            <a:avLst/>
          </a:prstGeom>
          <a:noFill/>
          <a:ln>
            <a:noFill/>
          </a:ln>
        </p:spPr>
        <p:txBody>
          <a:bodyPr spcFirstLastPara="1" wrap="square" lIns="0" tIns="0" rIns="0" bIns="0" anchor="b" anchorCtr="0">
            <a:spAutoFit/>
          </a:bodyPr>
          <a:lstStyle/>
          <a:p>
            <a:pPr marL="0" marR="0" lvl="0" indent="0" algn="ctr" rtl="0">
              <a:lnSpc>
                <a:spcPct val="100000"/>
              </a:lnSpc>
              <a:spcBef>
                <a:spcPts val="0"/>
              </a:spcBef>
              <a:spcAft>
                <a:spcPts val="0"/>
              </a:spcAft>
              <a:buClr>
                <a:srgbClr val="000000"/>
              </a:buClr>
              <a:buSzPts val="1113"/>
              <a:buFont typeface="Arial"/>
              <a:buNone/>
            </a:pPr>
            <a:r>
              <a:rPr lang="en-GB" sz="1113" b="0" i="0" u="none" strike="noStrike" cap="none">
                <a:solidFill>
                  <a:srgbClr val="FF0000"/>
                </a:solidFill>
                <a:latin typeface="Arial"/>
                <a:ea typeface="Arial"/>
                <a:cs typeface="Arial"/>
                <a:sym typeface="Arial"/>
              </a:rPr>
              <a:t>DRAFT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43"/>
        <p:cNvGrpSpPr/>
        <p:nvPr/>
      </p:nvGrpSpPr>
      <p:grpSpPr>
        <a:xfrm>
          <a:off x="0" y="0"/>
          <a:ext cx="0" cy="0"/>
          <a:chOff x="0" y="0"/>
          <a:chExt cx="0" cy="0"/>
        </a:xfrm>
      </p:grpSpPr>
      <p:sp>
        <p:nvSpPr>
          <p:cNvPr id="244" name="Google Shape;244;p51"/>
          <p:cNvSpPr txBox="1">
            <a:spLocks noGrp="1"/>
          </p:cNvSpPr>
          <p:nvPr>
            <p:ph type="sldNum" idx="12"/>
          </p:nvPr>
        </p:nvSpPr>
        <p:spPr>
          <a:xfrm>
            <a:off x="11571495" y="7961508"/>
            <a:ext cx="249033" cy="243968"/>
          </a:xfrm>
          <a:prstGeom prst="rect">
            <a:avLst/>
          </a:prstGeom>
          <a:noFill/>
          <a:ln>
            <a:noFill/>
          </a:ln>
        </p:spPr>
        <p:txBody>
          <a:bodyPr spcFirstLastPara="1" wrap="square" lIns="36000" tIns="36000" rIns="36000" bIns="36000" anchor="ctr" anchorCtr="0">
            <a:spAutoFit/>
          </a:bodyPr>
          <a:lstStyle>
            <a:lvl1pPr marL="0" lvl="0"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45" name="Google Shape;245;p51"/>
          <p:cNvSpPr txBox="1"/>
          <p:nvPr/>
        </p:nvSpPr>
        <p:spPr>
          <a:xfrm>
            <a:off x="4216734" y="1332100"/>
            <a:ext cx="3758532" cy="171265"/>
          </a:xfrm>
          <a:prstGeom prst="rect">
            <a:avLst/>
          </a:prstGeom>
          <a:noFill/>
          <a:ln>
            <a:noFill/>
          </a:ln>
        </p:spPr>
        <p:txBody>
          <a:bodyPr spcFirstLastPara="1" wrap="square" lIns="0" tIns="0" rIns="0" bIns="0" anchor="b" anchorCtr="0">
            <a:spAutoFit/>
          </a:bodyPr>
          <a:lstStyle/>
          <a:p>
            <a:pPr marL="0" marR="0" lvl="0" indent="0" algn="ctr" rtl="0">
              <a:lnSpc>
                <a:spcPct val="100000"/>
              </a:lnSpc>
              <a:spcBef>
                <a:spcPts val="0"/>
              </a:spcBef>
              <a:spcAft>
                <a:spcPts val="0"/>
              </a:spcAft>
              <a:buClr>
                <a:srgbClr val="000000"/>
              </a:buClr>
              <a:buSzPts val="1113"/>
              <a:buFont typeface="Arial"/>
              <a:buNone/>
            </a:pPr>
            <a:r>
              <a:rPr lang="en-GB" sz="1113" b="0" i="0" u="none" strike="noStrike" cap="none">
                <a:solidFill>
                  <a:srgbClr val="FF0000"/>
                </a:solidFill>
                <a:latin typeface="Arial"/>
                <a:ea typeface="Arial"/>
                <a:cs typeface="Arial"/>
                <a:sym typeface="Arial"/>
              </a:rPr>
              <a:t>DRAFT</a:t>
            </a:r>
            <a:endParaRPr sz="1400" b="0" i="0" u="none" strike="noStrike" cap="none">
              <a:solidFill>
                <a:srgbClr val="000000"/>
              </a:solidFill>
              <a:latin typeface="Arial"/>
              <a:ea typeface="Arial"/>
              <a:cs typeface="Arial"/>
              <a:sym typeface="Arial"/>
            </a:endParaRPr>
          </a:p>
        </p:txBody>
      </p:sp>
      <p:pic>
        <p:nvPicPr>
          <p:cNvPr id="246" name="Google Shape;246;p51" descr="Picture 7"/>
          <p:cNvPicPr preferRelativeResize="0"/>
          <p:nvPr/>
        </p:nvPicPr>
        <p:blipFill rotWithShape="1">
          <a:blip r:embed="rId2">
            <a:alphaModFix/>
          </a:blip>
          <a:srcRect/>
          <a:stretch/>
        </p:blipFill>
        <p:spPr>
          <a:xfrm>
            <a:off x="2" y="882650"/>
            <a:ext cx="12183537" cy="6858001"/>
          </a:xfrm>
          <a:prstGeom prst="rect">
            <a:avLst/>
          </a:prstGeom>
          <a:noFill/>
          <a:ln>
            <a:noFill/>
          </a:ln>
        </p:spPr>
      </p:pic>
      <p:sp>
        <p:nvSpPr>
          <p:cNvPr id="247" name="Google Shape;247;p51"/>
          <p:cNvSpPr txBox="1">
            <a:spLocks noGrp="1"/>
          </p:cNvSpPr>
          <p:nvPr>
            <p:ph type="title"/>
          </p:nvPr>
        </p:nvSpPr>
        <p:spPr>
          <a:xfrm>
            <a:off x="360001" y="1242651"/>
            <a:ext cx="11446165" cy="84483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425563"/>
              </a:buClr>
              <a:buSzPts val="3181"/>
              <a:buFont typeface="Arial"/>
              <a:buNone/>
              <a:defRPr sz="3181" b="0" i="0">
                <a:solidFill>
                  <a:srgbClr val="425563"/>
                </a:solidFill>
              </a:defRPr>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
        <p:nvSpPr>
          <p:cNvPr id="248" name="Google Shape;248;p51"/>
          <p:cNvSpPr txBox="1">
            <a:spLocks noGrp="1"/>
          </p:cNvSpPr>
          <p:nvPr>
            <p:ph type="body" idx="1"/>
          </p:nvPr>
        </p:nvSpPr>
        <p:spPr>
          <a:xfrm>
            <a:off x="359999" y="2322651"/>
            <a:ext cx="11446164" cy="435133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193"/>
              </a:spcBef>
              <a:spcAft>
                <a:spcPts val="0"/>
              </a:spcAft>
              <a:buClr>
                <a:schemeClr val="dk1"/>
              </a:buClr>
              <a:buSzPts val="2068"/>
              <a:buFont typeface="Arial"/>
              <a:buNone/>
              <a:defRPr sz="2068" b="0" i="0"/>
            </a:lvl1pPr>
            <a:lvl2pPr marL="914400" lvl="1" indent="-228600" algn="l">
              <a:lnSpc>
                <a:spcPct val="90000"/>
              </a:lnSpc>
              <a:spcBef>
                <a:spcPts val="1193"/>
              </a:spcBef>
              <a:spcAft>
                <a:spcPts val="0"/>
              </a:spcAft>
              <a:buClr>
                <a:srgbClr val="425563"/>
              </a:buClr>
              <a:buSzPts val="2068"/>
              <a:buFont typeface="Arial"/>
              <a:buNone/>
              <a:defRPr sz="2068" b="0" i="0">
                <a:latin typeface="Arial"/>
                <a:ea typeface="Arial"/>
                <a:cs typeface="Arial"/>
                <a:sym typeface="Arial"/>
              </a:defRPr>
            </a:lvl2pPr>
            <a:lvl3pPr marL="1371600" lvl="2" indent="-228600" algn="l">
              <a:lnSpc>
                <a:spcPct val="90000"/>
              </a:lnSpc>
              <a:spcBef>
                <a:spcPts val="1193"/>
              </a:spcBef>
              <a:spcAft>
                <a:spcPts val="0"/>
              </a:spcAft>
              <a:buClr>
                <a:schemeClr val="dk1"/>
              </a:buClr>
              <a:buSzPts val="2068"/>
              <a:buFont typeface="Arial"/>
              <a:buNone/>
              <a:defRPr sz="2068" b="0" i="0"/>
            </a:lvl3pPr>
            <a:lvl4pPr marL="1828800" lvl="3" indent="-359917" algn="l">
              <a:lnSpc>
                <a:spcPct val="90000"/>
              </a:lnSpc>
              <a:spcBef>
                <a:spcPts val="1193"/>
              </a:spcBef>
              <a:spcAft>
                <a:spcPts val="0"/>
              </a:spcAft>
              <a:buClr>
                <a:schemeClr val="dk1"/>
              </a:buClr>
              <a:buSzPts val="2068"/>
              <a:buFont typeface="Arial"/>
              <a:buChar char="•"/>
              <a:defRPr sz="2068" b="0" i="0"/>
            </a:lvl4pPr>
            <a:lvl5pPr marL="2286000" lvl="4" indent="-359917" algn="l">
              <a:lnSpc>
                <a:spcPct val="90000"/>
              </a:lnSpc>
              <a:spcBef>
                <a:spcPts val="1193"/>
              </a:spcBef>
              <a:spcAft>
                <a:spcPts val="0"/>
              </a:spcAft>
              <a:buClr>
                <a:srgbClr val="425563"/>
              </a:buClr>
              <a:buSzPts val="2068"/>
              <a:buFont typeface="Arial"/>
              <a:buChar char="•"/>
              <a:defRPr sz="2068" b="0" i="0">
                <a:latin typeface="Arial"/>
                <a:ea typeface="Arial"/>
                <a:cs typeface="Arial"/>
                <a:sym typeface="Arial"/>
              </a:defRPr>
            </a:lvl5pPr>
            <a:lvl6pPr marL="2743200" lvl="5" indent="-342900" algn="l">
              <a:lnSpc>
                <a:spcPct val="110000"/>
              </a:lnSpc>
              <a:spcBef>
                <a:spcPts val="557"/>
              </a:spcBef>
              <a:spcAft>
                <a:spcPts val="0"/>
              </a:spcAft>
              <a:buSzPts val="1800"/>
              <a:buChar char="•"/>
              <a:defRPr/>
            </a:lvl6pPr>
            <a:lvl7pPr marL="3200400" lvl="6" indent="-342900" algn="l">
              <a:lnSpc>
                <a:spcPct val="110000"/>
              </a:lnSpc>
              <a:spcBef>
                <a:spcPts val="557"/>
              </a:spcBef>
              <a:spcAft>
                <a:spcPts val="0"/>
              </a:spcAft>
              <a:buSzPts val="1800"/>
              <a:buChar char="​"/>
              <a:defRPr/>
            </a:lvl7pPr>
            <a:lvl8pPr marL="3657600" lvl="7" indent="-342900" algn="l">
              <a:lnSpc>
                <a:spcPct val="110000"/>
              </a:lnSpc>
              <a:spcBef>
                <a:spcPts val="557"/>
              </a:spcBef>
              <a:spcAft>
                <a:spcPts val="0"/>
              </a:spcAft>
              <a:buSzPts val="1800"/>
              <a:buChar char="​"/>
              <a:defRPr/>
            </a:lvl8pPr>
            <a:lvl9pPr marL="4114800" lvl="8" indent="-342900" algn="l">
              <a:lnSpc>
                <a:spcPct val="110000"/>
              </a:lnSpc>
              <a:spcBef>
                <a:spcPts val="557"/>
              </a:spcBef>
              <a:spcAft>
                <a:spcPts val="0"/>
              </a:spcAft>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49"/>
        <p:cNvGrpSpPr/>
        <p:nvPr/>
      </p:nvGrpSpPr>
      <p:grpSpPr>
        <a:xfrm>
          <a:off x="0" y="0"/>
          <a:ext cx="0" cy="0"/>
          <a:chOff x="0" y="0"/>
          <a:chExt cx="0" cy="0"/>
        </a:xfrm>
      </p:grpSpPr>
      <p:sp>
        <p:nvSpPr>
          <p:cNvPr id="250" name="Google Shape;250;p52"/>
          <p:cNvSpPr txBox="1">
            <a:spLocks noGrp="1"/>
          </p:cNvSpPr>
          <p:nvPr>
            <p:ph type="body" idx="1"/>
          </p:nvPr>
        </p:nvSpPr>
        <p:spPr>
          <a:xfrm>
            <a:off x="570663" y="6730432"/>
            <a:ext cx="6868801" cy="436196"/>
          </a:xfrm>
          <a:prstGeom prst="rect">
            <a:avLst/>
          </a:prstGeom>
          <a:noFill/>
          <a:ln>
            <a:noFill/>
          </a:ln>
        </p:spPr>
        <p:txBody>
          <a:bodyPr spcFirstLastPara="1" wrap="square" lIns="0" tIns="0" rIns="0" bIns="0" anchor="t" anchorCtr="0">
            <a:normAutofit/>
          </a:bodyPr>
          <a:lstStyle>
            <a:lvl1pPr marL="457200" lvl="0" indent="-228600" algn="l">
              <a:lnSpc>
                <a:spcPct val="86989"/>
              </a:lnSpc>
              <a:spcBef>
                <a:spcPts val="954"/>
              </a:spcBef>
              <a:spcAft>
                <a:spcPts val="0"/>
              </a:spcAft>
              <a:buClr>
                <a:schemeClr val="dk1"/>
              </a:buClr>
              <a:buSzPts val="1591"/>
              <a:buFont typeface="Arial"/>
              <a:buNone/>
              <a:defRPr sz="1591" b="0" i="0"/>
            </a:lvl1pPr>
            <a:lvl2pPr marL="914400" lvl="1" indent="-228600" algn="l">
              <a:lnSpc>
                <a:spcPct val="100000"/>
              </a:lnSpc>
              <a:spcBef>
                <a:spcPts val="954"/>
              </a:spcBef>
              <a:spcAft>
                <a:spcPts val="0"/>
              </a:spcAft>
              <a:buClr>
                <a:srgbClr val="425563"/>
              </a:buClr>
              <a:buSzPts val="1591"/>
              <a:buFont typeface="Arial"/>
              <a:buNone/>
              <a:defRPr sz="1591" b="0" i="0">
                <a:latin typeface="Arial"/>
                <a:ea typeface="Arial"/>
                <a:cs typeface="Arial"/>
                <a:sym typeface="Arial"/>
              </a:defRPr>
            </a:lvl2pPr>
            <a:lvl3pPr marL="1371600" lvl="2" indent="-228600" algn="l">
              <a:lnSpc>
                <a:spcPct val="100000"/>
              </a:lnSpc>
              <a:spcBef>
                <a:spcPts val="954"/>
              </a:spcBef>
              <a:spcAft>
                <a:spcPts val="0"/>
              </a:spcAft>
              <a:buClr>
                <a:schemeClr val="dk1"/>
              </a:buClr>
              <a:buSzPts val="1591"/>
              <a:buFont typeface="Arial"/>
              <a:buNone/>
              <a:defRPr sz="1591" b="0" i="0"/>
            </a:lvl3pPr>
            <a:lvl4pPr marL="1828800" lvl="3" indent="-228600" algn="l">
              <a:lnSpc>
                <a:spcPct val="100000"/>
              </a:lnSpc>
              <a:spcBef>
                <a:spcPts val="954"/>
              </a:spcBef>
              <a:spcAft>
                <a:spcPts val="0"/>
              </a:spcAft>
              <a:buClr>
                <a:schemeClr val="dk1"/>
              </a:buClr>
              <a:buSzPts val="1591"/>
              <a:buFont typeface="Arial"/>
              <a:buNone/>
              <a:defRPr sz="1591" b="0" i="0"/>
            </a:lvl4pPr>
            <a:lvl5pPr marL="2286000" lvl="4" indent="-228600" algn="l">
              <a:lnSpc>
                <a:spcPct val="100000"/>
              </a:lnSpc>
              <a:spcBef>
                <a:spcPts val="954"/>
              </a:spcBef>
              <a:spcAft>
                <a:spcPts val="0"/>
              </a:spcAft>
              <a:buClr>
                <a:srgbClr val="425563"/>
              </a:buClr>
              <a:buSzPts val="1591"/>
              <a:buFont typeface="Arial"/>
              <a:buNone/>
              <a:defRPr sz="1591" b="0" i="0">
                <a:latin typeface="Arial"/>
                <a:ea typeface="Arial"/>
                <a:cs typeface="Arial"/>
                <a:sym typeface="Arial"/>
              </a:defRPr>
            </a:lvl5pPr>
            <a:lvl6pPr marL="2743200" lvl="5" indent="-342900" algn="l">
              <a:lnSpc>
                <a:spcPct val="110000"/>
              </a:lnSpc>
              <a:spcBef>
                <a:spcPts val="557"/>
              </a:spcBef>
              <a:spcAft>
                <a:spcPts val="0"/>
              </a:spcAft>
              <a:buSzPts val="1800"/>
              <a:buChar char="•"/>
              <a:defRPr/>
            </a:lvl6pPr>
            <a:lvl7pPr marL="3200400" lvl="6" indent="-342900" algn="l">
              <a:lnSpc>
                <a:spcPct val="110000"/>
              </a:lnSpc>
              <a:spcBef>
                <a:spcPts val="557"/>
              </a:spcBef>
              <a:spcAft>
                <a:spcPts val="0"/>
              </a:spcAft>
              <a:buSzPts val="1800"/>
              <a:buChar char="​"/>
              <a:defRPr/>
            </a:lvl7pPr>
            <a:lvl8pPr marL="3657600" lvl="7" indent="-342900" algn="l">
              <a:lnSpc>
                <a:spcPct val="110000"/>
              </a:lnSpc>
              <a:spcBef>
                <a:spcPts val="557"/>
              </a:spcBef>
              <a:spcAft>
                <a:spcPts val="0"/>
              </a:spcAft>
              <a:buSzPts val="1800"/>
              <a:buChar char="​"/>
              <a:defRPr/>
            </a:lvl8pPr>
            <a:lvl9pPr marL="4114800" lvl="8" indent="-342900" algn="l">
              <a:lnSpc>
                <a:spcPct val="110000"/>
              </a:lnSpc>
              <a:spcBef>
                <a:spcPts val="557"/>
              </a:spcBef>
              <a:spcAft>
                <a:spcPts val="0"/>
              </a:spcAft>
              <a:buSzPts val="1800"/>
              <a:buChar char="​"/>
              <a:defRPr/>
            </a:lvl9pPr>
          </a:lstStyle>
          <a:p>
            <a:endParaRPr/>
          </a:p>
        </p:txBody>
      </p:sp>
      <p:sp>
        <p:nvSpPr>
          <p:cNvPr id="251" name="Google Shape;251;p52"/>
          <p:cNvSpPr txBox="1">
            <a:spLocks noGrp="1"/>
          </p:cNvSpPr>
          <p:nvPr>
            <p:ph type="title"/>
          </p:nvPr>
        </p:nvSpPr>
        <p:spPr>
          <a:xfrm>
            <a:off x="570663" y="4229725"/>
            <a:ext cx="6868801" cy="646333"/>
          </a:xfrm>
          <a:prstGeom prst="rect">
            <a:avLst/>
          </a:prstGeom>
          <a:noFill/>
          <a:ln>
            <a:noFill/>
          </a:ln>
        </p:spPr>
        <p:txBody>
          <a:bodyPr spcFirstLastPara="1" wrap="square" lIns="0" tIns="0" rIns="0" bIns="0" anchor="t" anchorCtr="0">
            <a:noAutofit/>
          </a:bodyPr>
          <a:lstStyle>
            <a:lvl1pPr lvl="0" algn="l">
              <a:lnSpc>
                <a:spcPct val="93000"/>
              </a:lnSpc>
              <a:spcBef>
                <a:spcPts val="0"/>
              </a:spcBef>
              <a:spcAft>
                <a:spcPts val="0"/>
              </a:spcAft>
              <a:buClr>
                <a:srgbClr val="425563"/>
              </a:buClr>
              <a:buSzPts val="3977"/>
              <a:buFont typeface="Arial"/>
              <a:buNone/>
              <a:defRPr sz="3977" b="0" i="0" cap="none">
                <a:solidFill>
                  <a:srgbClr val="425563"/>
                </a:solidFill>
              </a:defRPr>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
        <p:nvSpPr>
          <p:cNvPr id="253" name="Google Shape;253;p52"/>
          <p:cNvSpPr txBox="1"/>
          <p:nvPr/>
        </p:nvSpPr>
        <p:spPr>
          <a:xfrm>
            <a:off x="630000" y="7491007"/>
            <a:ext cx="2614080" cy="171265"/>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113"/>
              <a:buFont typeface="Arial"/>
              <a:buNone/>
            </a:pPr>
            <a:r>
              <a:rPr lang="en-GB" sz="1113" b="0" i="0" u="none" strike="noStrike" cap="none">
                <a:solidFill>
                  <a:srgbClr val="888888"/>
                </a:solidFill>
                <a:latin typeface="Arial"/>
                <a:ea typeface="Arial"/>
                <a:cs typeface="Arial"/>
                <a:sym typeface="Arial"/>
              </a:rPr>
              <a:t>OFFICIAL: SENSITIVE</a:t>
            </a:r>
            <a:endParaRPr sz="1400" b="0" i="0" u="none" strike="noStrike" cap="none">
              <a:solidFill>
                <a:srgbClr val="000000"/>
              </a:solidFill>
              <a:latin typeface="Arial"/>
              <a:ea typeface="Arial"/>
              <a:cs typeface="Arial"/>
              <a:sym typeface="Arial"/>
            </a:endParaRPr>
          </a:p>
        </p:txBody>
      </p:sp>
      <p:sp>
        <p:nvSpPr>
          <p:cNvPr id="254" name="Google Shape;254;p52"/>
          <p:cNvSpPr txBox="1"/>
          <p:nvPr/>
        </p:nvSpPr>
        <p:spPr>
          <a:xfrm>
            <a:off x="4844386" y="7469197"/>
            <a:ext cx="2503230" cy="229074"/>
          </a:xfrm>
          <a:prstGeom prst="rect">
            <a:avLst/>
          </a:prstGeom>
          <a:noFill/>
          <a:ln>
            <a:noFill/>
          </a:ln>
        </p:spPr>
        <p:txBody>
          <a:bodyPr spcFirstLastPara="1" wrap="square" lIns="28625" tIns="28625" rIns="28625" bIns="28625" anchor="b" anchorCtr="0">
            <a:spAutoFit/>
          </a:bodyPr>
          <a:lstStyle/>
          <a:p>
            <a:pPr marL="0" marR="0" lvl="0" indent="0" algn="ctr" rtl="0">
              <a:lnSpc>
                <a:spcPct val="100000"/>
              </a:lnSpc>
              <a:spcBef>
                <a:spcPts val="0"/>
              </a:spcBef>
              <a:spcAft>
                <a:spcPts val="0"/>
              </a:spcAft>
              <a:buClr>
                <a:srgbClr val="000000"/>
              </a:buClr>
              <a:buSzPts val="1113"/>
              <a:buFont typeface="Arial"/>
              <a:buNone/>
            </a:pPr>
            <a:r>
              <a:rPr lang="en-GB" sz="1113" b="0" i="0" u="none" strike="noStrike" cap="none">
                <a:solidFill>
                  <a:srgbClr val="888888"/>
                </a:solidFill>
                <a:latin typeface="Arial"/>
                <a:ea typeface="Arial"/>
                <a:cs typeface="Arial"/>
                <a:sym typeface="Arial"/>
              </a:rPr>
              <a:t>INTERNAL USE ONLY</a:t>
            </a:r>
            <a:endParaRPr sz="1400" b="0" i="0" u="none" strike="noStrike" cap="none">
              <a:solidFill>
                <a:srgbClr val="000000"/>
              </a:solidFill>
              <a:latin typeface="Arial"/>
              <a:ea typeface="Arial"/>
              <a:cs typeface="Arial"/>
              <a:sym typeface="Arial"/>
            </a:endParaRPr>
          </a:p>
        </p:txBody>
      </p:sp>
      <p:sp>
        <p:nvSpPr>
          <p:cNvPr id="255" name="Google Shape;255;p52"/>
          <p:cNvSpPr txBox="1">
            <a:spLocks noGrp="1"/>
          </p:cNvSpPr>
          <p:nvPr>
            <p:ph type="sldNum" idx="12"/>
          </p:nvPr>
        </p:nvSpPr>
        <p:spPr>
          <a:xfrm>
            <a:off x="8468941" y="7107222"/>
            <a:ext cx="268661" cy="263558"/>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1pPr>
            <a:lvl2pPr marL="0" lvl="1"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2pPr>
            <a:lvl3pPr marL="0" lvl="2"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3pPr>
            <a:lvl4pPr marL="0" lvl="3"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4pPr>
            <a:lvl5pPr marL="0" lvl="4"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5pPr>
            <a:lvl6pPr marL="0" lvl="5"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6pPr>
            <a:lvl7pPr marL="0" lvl="6"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7pPr>
            <a:lvl8pPr marL="0" lvl="7"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8pPr>
            <a:lvl9pPr marL="0" lvl="8"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D. Title and two column w/header">
  <p:cSld name="D. Title and two column w/header">
    <p:spTree>
      <p:nvGrpSpPr>
        <p:cNvPr id="1" name="Shape 256"/>
        <p:cNvGrpSpPr/>
        <p:nvPr/>
      </p:nvGrpSpPr>
      <p:grpSpPr>
        <a:xfrm>
          <a:off x="0" y="0"/>
          <a:ext cx="0" cy="0"/>
          <a:chOff x="0" y="0"/>
          <a:chExt cx="0" cy="0"/>
        </a:xfrm>
      </p:grpSpPr>
      <p:sp>
        <p:nvSpPr>
          <p:cNvPr id="257" name="Google Shape;257;p53"/>
          <p:cNvSpPr txBox="1">
            <a:spLocks noGrp="1"/>
          </p:cNvSpPr>
          <p:nvPr>
            <p:ph type="sldNum" idx="12"/>
          </p:nvPr>
        </p:nvSpPr>
        <p:spPr>
          <a:xfrm>
            <a:off x="11555041" y="7370001"/>
            <a:ext cx="249033" cy="243968"/>
          </a:xfrm>
          <a:prstGeom prst="rect">
            <a:avLst/>
          </a:prstGeom>
          <a:noFill/>
          <a:ln>
            <a:noFill/>
          </a:ln>
        </p:spPr>
        <p:txBody>
          <a:bodyPr spcFirstLastPara="1" wrap="square" lIns="36000" tIns="36000" rIns="36000" bIns="36000" anchor="b" anchorCtr="0">
            <a:spAutoFit/>
          </a:bodyPr>
          <a:lstStyle>
            <a:lvl1pPr marL="0" lvl="0"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58" name="Google Shape;258;p53"/>
          <p:cNvSpPr txBox="1"/>
          <p:nvPr/>
        </p:nvSpPr>
        <p:spPr>
          <a:xfrm>
            <a:off x="630000" y="7330504"/>
            <a:ext cx="2614080" cy="171265"/>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113"/>
              <a:buFont typeface="Arial"/>
              <a:buNone/>
            </a:pPr>
            <a:r>
              <a:rPr lang="en-GB" sz="1113" b="0" i="0" u="none" strike="noStrike" cap="none">
                <a:solidFill>
                  <a:srgbClr val="888888"/>
                </a:solidFill>
                <a:latin typeface="Arial"/>
                <a:ea typeface="Arial"/>
                <a:cs typeface="Arial"/>
                <a:sym typeface="Arial"/>
              </a:rPr>
              <a:t>OFFICIAL: SENSITIVE</a:t>
            </a:r>
            <a:endParaRPr sz="1400" b="0" i="0" u="none" strike="noStrike" cap="none">
              <a:solidFill>
                <a:srgbClr val="000000"/>
              </a:solidFill>
              <a:latin typeface="Arial"/>
              <a:ea typeface="Arial"/>
              <a:cs typeface="Arial"/>
              <a:sym typeface="Arial"/>
            </a:endParaRPr>
          </a:p>
        </p:txBody>
      </p:sp>
      <p:sp>
        <p:nvSpPr>
          <p:cNvPr id="259" name="Google Shape;259;p53"/>
          <p:cNvSpPr txBox="1"/>
          <p:nvPr/>
        </p:nvSpPr>
        <p:spPr>
          <a:xfrm>
            <a:off x="4844386" y="7308694"/>
            <a:ext cx="2503230" cy="229074"/>
          </a:xfrm>
          <a:prstGeom prst="rect">
            <a:avLst/>
          </a:prstGeom>
          <a:noFill/>
          <a:ln>
            <a:noFill/>
          </a:ln>
        </p:spPr>
        <p:txBody>
          <a:bodyPr spcFirstLastPara="1" wrap="square" lIns="28625" tIns="28625" rIns="28625" bIns="28625" anchor="b" anchorCtr="0">
            <a:spAutoFit/>
          </a:bodyPr>
          <a:lstStyle/>
          <a:p>
            <a:pPr marL="0" marR="0" lvl="0" indent="0" algn="ctr" rtl="0">
              <a:lnSpc>
                <a:spcPct val="100000"/>
              </a:lnSpc>
              <a:spcBef>
                <a:spcPts val="0"/>
              </a:spcBef>
              <a:spcAft>
                <a:spcPts val="0"/>
              </a:spcAft>
              <a:buClr>
                <a:srgbClr val="000000"/>
              </a:buClr>
              <a:buSzPts val="1113"/>
              <a:buFont typeface="Arial"/>
              <a:buNone/>
            </a:pPr>
            <a:r>
              <a:rPr lang="en-GB" sz="1113" b="0" i="0" u="none" strike="noStrike" cap="none">
                <a:solidFill>
                  <a:srgbClr val="888888"/>
                </a:solidFill>
                <a:latin typeface="Arial"/>
                <a:ea typeface="Arial"/>
                <a:cs typeface="Arial"/>
                <a:sym typeface="Arial"/>
              </a:rPr>
              <a:t>INTERNAL USE ONLY</a:t>
            </a:r>
            <a:endParaRPr sz="1400" b="0" i="0" u="none" strike="noStrike" cap="none">
              <a:solidFill>
                <a:srgbClr val="000000"/>
              </a:solidFill>
              <a:latin typeface="Arial"/>
              <a:ea typeface="Arial"/>
              <a:cs typeface="Arial"/>
              <a:sym typeface="Arial"/>
            </a:endParaRPr>
          </a:p>
        </p:txBody>
      </p:sp>
      <p:sp>
        <p:nvSpPr>
          <p:cNvPr id="260" name="Google Shape;260;p53"/>
          <p:cNvSpPr txBox="1"/>
          <p:nvPr/>
        </p:nvSpPr>
        <p:spPr>
          <a:xfrm>
            <a:off x="5120642" y="1046011"/>
            <a:ext cx="1965961" cy="263558"/>
          </a:xfrm>
          <a:prstGeom prst="rect">
            <a:avLst/>
          </a:prstGeom>
          <a:noFill/>
          <a:ln>
            <a:noFill/>
          </a:ln>
        </p:spPr>
        <p:txBody>
          <a:bodyPr spcFirstLastPara="1" wrap="square" lIns="36350" tIns="45700" rIns="36350" bIns="45700" anchor="ctr" anchorCtr="0">
            <a:spAutoFit/>
          </a:bodyPr>
          <a:lstStyle/>
          <a:p>
            <a:pPr marL="0" marR="0" lvl="0" indent="0" algn="ctr" rtl="0">
              <a:lnSpc>
                <a:spcPct val="100000"/>
              </a:lnSpc>
              <a:spcBef>
                <a:spcPts val="0"/>
              </a:spcBef>
              <a:spcAft>
                <a:spcPts val="0"/>
              </a:spcAft>
              <a:buClr>
                <a:srgbClr val="000000"/>
              </a:buClr>
              <a:buSzPts val="1113"/>
              <a:buFont typeface="Arial"/>
              <a:buNone/>
            </a:pPr>
            <a:r>
              <a:rPr lang="en-GB" sz="1113" b="0" i="0" u="none" strike="noStrike" cap="none">
                <a:solidFill>
                  <a:srgbClr val="FF0000"/>
                </a:solidFill>
                <a:latin typeface="Arial"/>
                <a:ea typeface="Arial"/>
                <a:cs typeface="Arial"/>
                <a:sym typeface="Arial"/>
              </a:rPr>
              <a:t>DRAFT FOR DISCUSSION</a:t>
            </a:r>
            <a:endParaRPr sz="1400" b="0" i="0" u="none" strike="noStrike" cap="none">
              <a:solidFill>
                <a:srgbClr val="000000"/>
              </a:solidFill>
              <a:latin typeface="Arial"/>
              <a:ea typeface="Arial"/>
              <a:cs typeface="Arial"/>
              <a:sym typeface="Arial"/>
            </a:endParaRPr>
          </a:p>
        </p:txBody>
      </p:sp>
      <p:sp>
        <p:nvSpPr>
          <p:cNvPr id="261" name="Google Shape;261;p53"/>
          <p:cNvSpPr txBox="1">
            <a:spLocks noGrp="1"/>
          </p:cNvSpPr>
          <p:nvPr>
            <p:ph type="title"/>
          </p:nvPr>
        </p:nvSpPr>
        <p:spPr>
          <a:xfrm>
            <a:off x="630002" y="1505451"/>
            <a:ext cx="10084383" cy="3323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545"/>
              <a:buFont typeface="Arial"/>
              <a:buNone/>
              <a:defRPr b="0" i="0"/>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
        <p:nvSpPr>
          <p:cNvPr id="262" name="Google Shape;262;p53"/>
          <p:cNvSpPr txBox="1">
            <a:spLocks noGrp="1"/>
          </p:cNvSpPr>
          <p:nvPr>
            <p:ph type="body" idx="1"/>
          </p:nvPr>
        </p:nvSpPr>
        <p:spPr>
          <a:xfrm>
            <a:off x="630002" y="3308421"/>
            <a:ext cx="5181601" cy="3087135"/>
          </a:xfrm>
          <a:prstGeom prst="rect">
            <a:avLst/>
          </a:prstGeom>
          <a:noFill/>
          <a:ln>
            <a:noFill/>
          </a:ln>
        </p:spPr>
        <p:txBody>
          <a:bodyPr spcFirstLastPara="1" wrap="square" lIns="0" tIns="0" rIns="0" bIns="0" anchor="t" anchorCtr="0">
            <a:normAutofit/>
          </a:bodyPr>
          <a:lstStyle>
            <a:lvl1pPr marL="457200" lvl="0" indent="-289179" algn="l">
              <a:lnSpc>
                <a:spcPct val="100000"/>
              </a:lnSpc>
              <a:spcBef>
                <a:spcPts val="0"/>
              </a:spcBef>
              <a:spcAft>
                <a:spcPts val="0"/>
              </a:spcAft>
              <a:buSzPts val="954"/>
              <a:buChar char="​"/>
              <a:defRPr b="0" i="0"/>
            </a:lvl1pPr>
            <a:lvl2pPr marL="914400" lvl="1" indent="-299275" algn="l">
              <a:lnSpc>
                <a:spcPct val="100000"/>
              </a:lnSpc>
              <a:spcBef>
                <a:spcPts val="477"/>
              </a:spcBef>
              <a:spcAft>
                <a:spcPts val="0"/>
              </a:spcAft>
              <a:buSzPts val="1113"/>
              <a:buChar char="•"/>
              <a:defRPr b="0" i="0">
                <a:latin typeface="Arial"/>
                <a:ea typeface="Arial"/>
                <a:cs typeface="Arial"/>
                <a:sym typeface="Arial"/>
              </a:defRPr>
            </a:lvl2pPr>
            <a:lvl3pPr marL="1371600" lvl="2" indent="-289178" algn="l">
              <a:lnSpc>
                <a:spcPct val="100000"/>
              </a:lnSpc>
              <a:spcBef>
                <a:spcPts val="477"/>
              </a:spcBef>
              <a:spcAft>
                <a:spcPts val="0"/>
              </a:spcAft>
              <a:buSzPts val="954"/>
              <a:buChar char="–"/>
              <a:defRPr b="0" i="0"/>
            </a:lvl3pPr>
            <a:lvl4pPr marL="1828800" lvl="3" indent="-289178" algn="l">
              <a:lnSpc>
                <a:spcPct val="100000"/>
              </a:lnSpc>
              <a:spcBef>
                <a:spcPts val="477"/>
              </a:spcBef>
              <a:spcAft>
                <a:spcPts val="0"/>
              </a:spcAft>
              <a:buSzPts val="954"/>
              <a:buChar char="​"/>
              <a:defRPr b="0" i="0"/>
            </a:lvl4pPr>
            <a:lvl5pPr marL="2286000" lvl="4" indent="-299275" algn="l">
              <a:lnSpc>
                <a:spcPct val="100000"/>
              </a:lnSpc>
              <a:spcBef>
                <a:spcPts val="477"/>
              </a:spcBef>
              <a:spcAft>
                <a:spcPts val="0"/>
              </a:spcAft>
              <a:buSzPts val="1113"/>
              <a:buChar char="​"/>
              <a:defRPr b="0" i="0">
                <a:latin typeface="Arial"/>
                <a:ea typeface="Arial"/>
                <a:cs typeface="Arial"/>
                <a:sym typeface="Arial"/>
              </a:defRPr>
            </a:lvl5pPr>
            <a:lvl6pPr marL="2743200" lvl="5" indent="-342900" algn="l">
              <a:lnSpc>
                <a:spcPct val="110000"/>
              </a:lnSpc>
              <a:spcBef>
                <a:spcPts val="557"/>
              </a:spcBef>
              <a:spcAft>
                <a:spcPts val="0"/>
              </a:spcAft>
              <a:buSzPts val="1800"/>
              <a:buChar char="•"/>
              <a:defRPr/>
            </a:lvl6pPr>
            <a:lvl7pPr marL="3200400" lvl="6" indent="-342900" algn="l">
              <a:lnSpc>
                <a:spcPct val="110000"/>
              </a:lnSpc>
              <a:spcBef>
                <a:spcPts val="557"/>
              </a:spcBef>
              <a:spcAft>
                <a:spcPts val="0"/>
              </a:spcAft>
              <a:buSzPts val="1800"/>
              <a:buChar char="​"/>
              <a:defRPr/>
            </a:lvl7pPr>
            <a:lvl8pPr marL="3657600" lvl="7" indent="-342900" algn="l">
              <a:lnSpc>
                <a:spcPct val="110000"/>
              </a:lnSpc>
              <a:spcBef>
                <a:spcPts val="557"/>
              </a:spcBef>
              <a:spcAft>
                <a:spcPts val="0"/>
              </a:spcAft>
              <a:buSzPts val="1800"/>
              <a:buChar char="​"/>
              <a:defRPr/>
            </a:lvl8pPr>
            <a:lvl9pPr marL="4114800" lvl="8" indent="-342900" algn="l">
              <a:lnSpc>
                <a:spcPct val="110000"/>
              </a:lnSpc>
              <a:spcBef>
                <a:spcPts val="557"/>
              </a:spcBef>
              <a:spcAft>
                <a:spcPts val="0"/>
              </a:spcAft>
              <a:buSzPts val="1800"/>
              <a:buChar char="​"/>
              <a:defRPr/>
            </a:lvl9pPr>
          </a:lstStyle>
          <a:p>
            <a:endParaRPr/>
          </a:p>
        </p:txBody>
      </p:sp>
      <p:sp>
        <p:nvSpPr>
          <p:cNvPr id="263" name="Google Shape;263;p53"/>
          <p:cNvSpPr txBox="1">
            <a:spLocks noGrp="1"/>
          </p:cNvSpPr>
          <p:nvPr>
            <p:ph type="body" idx="2"/>
          </p:nvPr>
        </p:nvSpPr>
        <p:spPr>
          <a:xfrm>
            <a:off x="6381750" y="3308421"/>
            <a:ext cx="5181600" cy="3087135"/>
          </a:xfrm>
          <a:prstGeom prst="rect">
            <a:avLst/>
          </a:prstGeom>
          <a:noFill/>
          <a:ln>
            <a:noFill/>
          </a:ln>
        </p:spPr>
        <p:txBody>
          <a:bodyPr spcFirstLastPara="1" wrap="square" lIns="0" tIns="0" rIns="0" bIns="0" anchor="t" anchorCtr="0">
            <a:normAutofit/>
          </a:bodyPr>
          <a:lstStyle>
            <a:lvl1pPr marL="457200" lvl="0" indent="-289179" algn="l">
              <a:lnSpc>
                <a:spcPct val="100000"/>
              </a:lnSpc>
              <a:spcBef>
                <a:spcPts val="0"/>
              </a:spcBef>
              <a:spcAft>
                <a:spcPts val="0"/>
              </a:spcAft>
              <a:buSzPts val="954"/>
              <a:buChar char="​"/>
              <a:defRPr b="0" i="0"/>
            </a:lvl1pPr>
            <a:lvl2pPr marL="914400" lvl="1" indent="-342900" algn="l">
              <a:lnSpc>
                <a:spcPct val="100000"/>
              </a:lnSpc>
              <a:spcBef>
                <a:spcPts val="954"/>
              </a:spcBef>
              <a:spcAft>
                <a:spcPts val="0"/>
              </a:spcAft>
              <a:buSzPts val="1800"/>
              <a:buChar char="•"/>
              <a:defRPr/>
            </a:lvl2pPr>
            <a:lvl3pPr marL="1371600" lvl="2" indent="-342900" algn="l">
              <a:lnSpc>
                <a:spcPct val="100000"/>
              </a:lnSpc>
              <a:spcBef>
                <a:spcPts val="954"/>
              </a:spcBef>
              <a:spcAft>
                <a:spcPts val="0"/>
              </a:spcAft>
              <a:buSzPts val="1800"/>
              <a:buChar char="–"/>
              <a:defRPr/>
            </a:lvl3pPr>
            <a:lvl4pPr marL="1828800" lvl="3" indent="-342900" algn="l">
              <a:lnSpc>
                <a:spcPct val="100000"/>
              </a:lnSpc>
              <a:spcBef>
                <a:spcPts val="954"/>
              </a:spcBef>
              <a:spcAft>
                <a:spcPts val="0"/>
              </a:spcAft>
              <a:buSzPts val="1800"/>
              <a:buChar char="​"/>
              <a:defRPr/>
            </a:lvl4pPr>
            <a:lvl5pPr marL="2286000" lvl="4" indent="-342900" algn="l">
              <a:lnSpc>
                <a:spcPct val="100000"/>
              </a:lnSpc>
              <a:spcBef>
                <a:spcPts val="954"/>
              </a:spcBef>
              <a:spcAft>
                <a:spcPts val="0"/>
              </a:spcAft>
              <a:buSzPts val="1800"/>
              <a:buChar char="​"/>
              <a:defRPr/>
            </a:lvl5pPr>
            <a:lvl6pPr marL="2743200" lvl="5" indent="-342900" algn="l">
              <a:lnSpc>
                <a:spcPct val="110000"/>
              </a:lnSpc>
              <a:spcBef>
                <a:spcPts val="557"/>
              </a:spcBef>
              <a:spcAft>
                <a:spcPts val="0"/>
              </a:spcAft>
              <a:buSzPts val="1800"/>
              <a:buChar char="•"/>
              <a:defRPr/>
            </a:lvl6pPr>
            <a:lvl7pPr marL="3200400" lvl="6" indent="-342900" algn="l">
              <a:lnSpc>
                <a:spcPct val="110000"/>
              </a:lnSpc>
              <a:spcBef>
                <a:spcPts val="557"/>
              </a:spcBef>
              <a:spcAft>
                <a:spcPts val="0"/>
              </a:spcAft>
              <a:buSzPts val="1800"/>
              <a:buChar char="​"/>
              <a:defRPr/>
            </a:lvl7pPr>
            <a:lvl8pPr marL="3657600" lvl="7" indent="-342900" algn="l">
              <a:lnSpc>
                <a:spcPct val="110000"/>
              </a:lnSpc>
              <a:spcBef>
                <a:spcPts val="557"/>
              </a:spcBef>
              <a:spcAft>
                <a:spcPts val="0"/>
              </a:spcAft>
              <a:buSzPts val="1800"/>
              <a:buChar char="​"/>
              <a:defRPr/>
            </a:lvl8pPr>
            <a:lvl9pPr marL="4114800" lvl="8" indent="-342900" algn="l">
              <a:lnSpc>
                <a:spcPct val="110000"/>
              </a:lnSpc>
              <a:spcBef>
                <a:spcPts val="557"/>
              </a:spcBef>
              <a:spcAft>
                <a:spcPts val="0"/>
              </a:spcAft>
              <a:buSzPts val="1800"/>
              <a:buChar char="​"/>
              <a:defRPr/>
            </a:lvl9pPr>
          </a:lstStyle>
          <a:p>
            <a:endParaRPr/>
          </a:p>
        </p:txBody>
      </p:sp>
      <p:sp>
        <p:nvSpPr>
          <p:cNvPr id="264" name="Google Shape;264;p53"/>
          <p:cNvSpPr txBox="1">
            <a:spLocks noGrp="1"/>
          </p:cNvSpPr>
          <p:nvPr>
            <p:ph type="body" idx="3"/>
          </p:nvPr>
        </p:nvSpPr>
        <p:spPr>
          <a:xfrm>
            <a:off x="630002" y="2499627"/>
            <a:ext cx="5181601" cy="663023"/>
          </a:xfrm>
          <a:prstGeom prst="rect">
            <a:avLst/>
          </a:prstGeom>
          <a:noFill/>
          <a:ln>
            <a:noFill/>
          </a:ln>
        </p:spPr>
        <p:txBody>
          <a:bodyPr spcFirstLastPara="1" wrap="square" lIns="0" tIns="0" rIns="0" bIns="0" anchor="b" anchorCtr="0">
            <a:normAutofit/>
          </a:bodyPr>
          <a:lstStyle>
            <a:lvl1pPr marL="457200" lvl="0" indent="-228600" algn="l">
              <a:lnSpc>
                <a:spcPct val="86989"/>
              </a:lnSpc>
              <a:spcBef>
                <a:spcPts val="954"/>
              </a:spcBef>
              <a:spcAft>
                <a:spcPts val="0"/>
              </a:spcAft>
              <a:buClr>
                <a:srgbClr val="005EB8"/>
              </a:buClr>
              <a:buSzPts val="1591"/>
              <a:buFont typeface="Arial"/>
              <a:buNone/>
              <a:defRPr sz="1591" b="0" i="0">
                <a:solidFill>
                  <a:srgbClr val="005EB8"/>
                </a:solidFill>
              </a:defRPr>
            </a:lvl1pPr>
            <a:lvl2pPr marL="914400" lvl="1" indent="-342900" algn="l">
              <a:lnSpc>
                <a:spcPct val="100000"/>
              </a:lnSpc>
              <a:spcBef>
                <a:spcPts val="954"/>
              </a:spcBef>
              <a:spcAft>
                <a:spcPts val="0"/>
              </a:spcAft>
              <a:buSzPts val="1800"/>
              <a:buChar char="•"/>
              <a:defRPr/>
            </a:lvl2pPr>
            <a:lvl3pPr marL="1371600" lvl="2" indent="-342900" algn="l">
              <a:lnSpc>
                <a:spcPct val="100000"/>
              </a:lnSpc>
              <a:spcBef>
                <a:spcPts val="954"/>
              </a:spcBef>
              <a:spcAft>
                <a:spcPts val="0"/>
              </a:spcAft>
              <a:buSzPts val="1800"/>
              <a:buChar char="–"/>
              <a:defRPr/>
            </a:lvl3pPr>
            <a:lvl4pPr marL="1828800" lvl="3" indent="-342900" algn="l">
              <a:lnSpc>
                <a:spcPct val="100000"/>
              </a:lnSpc>
              <a:spcBef>
                <a:spcPts val="954"/>
              </a:spcBef>
              <a:spcAft>
                <a:spcPts val="0"/>
              </a:spcAft>
              <a:buSzPts val="1800"/>
              <a:buChar char="​"/>
              <a:defRPr/>
            </a:lvl4pPr>
            <a:lvl5pPr marL="2286000" lvl="4" indent="-342900" algn="l">
              <a:lnSpc>
                <a:spcPct val="100000"/>
              </a:lnSpc>
              <a:spcBef>
                <a:spcPts val="954"/>
              </a:spcBef>
              <a:spcAft>
                <a:spcPts val="0"/>
              </a:spcAft>
              <a:buSzPts val="1800"/>
              <a:buChar char="​"/>
              <a:defRPr/>
            </a:lvl5pPr>
            <a:lvl6pPr marL="2743200" lvl="5" indent="-342900" algn="l">
              <a:lnSpc>
                <a:spcPct val="110000"/>
              </a:lnSpc>
              <a:spcBef>
                <a:spcPts val="557"/>
              </a:spcBef>
              <a:spcAft>
                <a:spcPts val="0"/>
              </a:spcAft>
              <a:buSzPts val="1800"/>
              <a:buChar char="•"/>
              <a:defRPr/>
            </a:lvl6pPr>
            <a:lvl7pPr marL="3200400" lvl="6" indent="-342900" algn="l">
              <a:lnSpc>
                <a:spcPct val="110000"/>
              </a:lnSpc>
              <a:spcBef>
                <a:spcPts val="557"/>
              </a:spcBef>
              <a:spcAft>
                <a:spcPts val="0"/>
              </a:spcAft>
              <a:buSzPts val="1800"/>
              <a:buChar char="​"/>
              <a:defRPr/>
            </a:lvl7pPr>
            <a:lvl8pPr marL="3657600" lvl="7" indent="-342900" algn="l">
              <a:lnSpc>
                <a:spcPct val="110000"/>
              </a:lnSpc>
              <a:spcBef>
                <a:spcPts val="557"/>
              </a:spcBef>
              <a:spcAft>
                <a:spcPts val="0"/>
              </a:spcAft>
              <a:buSzPts val="1800"/>
              <a:buChar char="​"/>
              <a:defRPr/>
            </a:lvl8pPr>
            <a:lvl9pPr marL="4114800" lvl="8" indent="-342900" algn="l">
              <a:lnSpc>
                <a:spcPct val="110000"/>
              </a:lnSpc>
              <a:spcBef>
                <a:spcPts val="557"/>
              </a:spcBef>
              <a:spcAft>
                <a:spcPts val="0"/>
              </a:spcAft>
              <a:buSzPts val="1800"/>
              <a:buChar char="​"/>
              <a:defRPr/>
            </a:lvl9pPr>
          </a:lstStyle>
          <a:p>
            <a:endParaRPr/>
          </a:p>
        </p:txBody>
      </p:sp>
      <p:sp>
        <p:nvSpPr>
          <p:cNvPr id="265" name="Google Shape;265;p53"/>
          <p:cNvSpPr txBox="1">
            <a:spLocks noGrp="1"/>
          </p:cNvSpPr>
          <p:nvPr>
            <p:ph type="body" idx="4"/>
          </p:nvPr>
        </p:nvSpPr>
        <p:spPr>
          <a:xfrm>
            <a:off x="6381750" y="2499627"/>
            <a:ext cx="5181600" cy="663023"/>
          </a:xfrm>
          <a:prstGeom prst="rect">
            <a:avLst/>
          </a:prstGeom>
          <a:noFill/>
          <a:ln>
            <a:noFill/>
          </a:ln>
        </p:spPr>
        <p:txBody>
          <a:bodyPr spcFirstLastPara="1" wrap="square" lIns="0" tIns="0" rIns="0" bIns="0" anchor="b" anchorCtr="0">
            <a:normAutofit/>
          </a:bodyPr>
          <a:lstStyle>
            <a:lvl1pPr marL="457200" lvl="0" indent="-228600" algn="l">
              <a:lnSpc>
                <a:spcPct val="86989"/>
              </a:lnSpc>
              <a:spcBef>
                <a:spcPts val="954"/>
              </a:spcBef>
              <a:spcAft>
                <a:spcPts val="0"/>
              </a:spcAft>
              <a:buClr>
                <a:srgbClr val="005EB8"/>
              </a:buClr>
              <a:buSzPts val="1591"/>
              <a:buFont typeface="Arial"/>
              <a:buNone/>
              <a:defRPr sz="1591" b="0" i="0">
                <a:solidFill>
                  <a:srgbClr val="005EB8"/>
                </a:solidFill>
              </a:defRPr>
            </a:lvl1pPr>
            <a:lvl2pPr marL="914400" lvl="1" indent="-342900" algn="l">
              <a:lnSpc>
                <a:spcPct val="100000"/>
              </a:lnSpc>
              <a:spcBef>
                <a:spcPts val="954"/>
              </a:spcBef>
              <a:spcAft>
                <a:spcPts val="0"/>
              </a:spcAft>
              <a:buSzPts val="1800"/>
              <a:buChar char="•"/>
              <a:defRPr/>
            </a:lvl2pPr>
            <a:lvl3pPr marL="1371600" lvl="2" indent="-342900" algn="l">
              <a:lnSpc>
                <a:spcPct val="100000"/>
              </a:lnSpc>
              <a:spcBef>
                <a:spcPts val="954"/>
              </a:spcBef>
              <a:spcAft>
                <a:spcPts val="0"/>
              </a:spcAft>
              <a:buSzPts val="1800"/>
              <a:buChar char="–"/>
              <a:defRPr/>
            </a:lvl3pPr>
            <a:lvl4pPr marL="1828800" lvl="3" indent="-342900" algn="l">
              <a:lnSpc>
                <a:spcPct val="100000"/>
              </a:lnSpc>
              <a:spcBef>
                <a:spcPts val="954"/>
              </a:spcBef>
              <a:spcAft>
                <a:spcPts val="0"/>
              </a:spcAft>
              <a:buSzPts val="1800"/>
              <a:buChar char="​"/>
              <a:defRPr/>
            </a:lvl4pPr>
            <a:lvl5pPr marL="2286000" lvl="4" indent="-342900" algn="l">
              <a:lnSpc>
                <a:spcPct val="100000"/>
              </a:lnSpc>
              <a:spcBef>
                <a:spcPts val="954"/>
              </a:spcBef>
              <a:spcAft>
                <a:spcPts val="0"/>
              </a:spcAft>
              <a:buSzPts val="1800"/>
              <a:buChar char="​"/>
              <a:defRPr/>
            </a:lvl5pPr>
            <a:lvl6pPr marL="2743200" lvl="5" indent="-342900" algn="l">
              <a:lnSpc>
                <a:spcPct val="110000"/>
              </a:lnSpc>
              <a:spcBef>
                <a:spcPts val="557"/>
              </a:spcBef>
              <a:spcAft>
                <a:spcPts val="0"/>
              </a:spcAft>
              <a:buSzPts val="1800"/>
              <a:buChar char="•"/>
              <a:defRPr/>
            </a:lvl6pPr>
            <a:lvl7pPr marL="3200400" lvl="6" indent="-342900" algn="l">
              <a:lnSpc>
                <a:spcPct val="110000"/>
              </a:lnSpc>
              <a:spcBef>
                <a:spcPts val="557"/>
              </a:spcBef>
              <a:spcAft>
                <a:spcPts val="0"/>
              </a:spcAft>
              <a:buSzPts val="1800"/>
              <a:buChar char="​"/>
              <a:defRPr/>
            </a:lvl7pPr>
            <a:lvl8pPr marL="3657600" lvl="7" indent="-342900" algn="l">
              <a:lnSpc>
                <a:spcPct val="110000"/>
              </a:lnSpc>
              <a:spcBef>
                <a:spcPts val="557"/>
              </a:spcBef>
              <a:spcAft>
                <a:spcPts val="0"/>
              </a:spcAft>
              <a:buSzPts val="1800"/>
              <a:buChar char="​"/>
              <a:defRPr/>
            </a:lvl8pPr>
            <a:lvl9pPr marL="4114800" lvl="8" indent="-342900" algn="l">
              <a:lnSpc>
                <a:spcPct val="110000"/>
              </a:lnSpc>
              <a:spcBef>
                <a:spcPts val="557"/>
              </a:spcBef>
              <a:spcAft>
                <a:spcPts val="0"/>
              </a:spcAft>
              <a:buSzPts val="1800"/>
              <a:buChar char="​"/>
              <a:defRPr/>
            </a:lvl9pPr>
          </a:lstStyle>
          <a:p>
            <a:endParaRPr/>
          </a:p>
        </p:txBody>
      </p:sp>
      <p:pic>
        <p:nvPicPr>
          <p:cNvPr id="266" name="Google Shape;266;p53" descr="Picture 2"/>
          <p:cNvPicPr preferRelativeResize="0"/>
          <p:nvPr/>
        </p:nvPicPr>
        <p:blipFill rotWithShape="1">
          <a:blip r:embed="rId2">
            <a:alphaModFix/>
          </a:blip>
          <a:srcRect/>
          <a:stretch/>
        </p:blipFill>
        <p:spPr>
          <a:xfrm>
            <a:off x="10887181" y="1091505"/>
            <a:ext cx="1052246" cy="413947"/>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D. Title and Text">
  <p:cSld name="D. Title and Text">
    <p:spTree>
      <p:nvGrpSpPr>
        <p:cNvPr id="1" name="Shape 267"/>
        <p:cNvGrpSpPr/>
        <p:nvPr/>
      </p:nvGrpSpPr>
      <p:grpSpPr>
        <a:xfrm>
          <a:off x="0" y="0"/>
          <a:ext cx="0" cy="0"/>
          <a:chOff x="0" y="0"/>
          <a:chExt cx="0" cy="0"/>
        </a:xfrm>
      </p:grpSpPr>
      <p:sp>
        <p:nvSpPr>
          <p:cNvPr id="268" name="Google Shape;268;p54"/>
          <p:cNvSpPr txBox="1">
            <a:spLocks noGrp="1"/>
          </p:cNvSpPr>
          <p:nvPr>
            <p:ph type="sldNum" idx="12"/>
          </p:nvPr>
        </p:nvSpPr>
        <p:spPr>
          <a:xfrm>
            <a:off x="11555041" y="7370001"/>
            <a:ext cx="249033" cy="243968"/>
          </a:xfrm>
          <a:prstGeom prst="rect">
            <a:avLst/>
          </a:prstGeom>
          <a:noFill/>
          <a:ln>
            <a:noFill/>
          </a:ln>
        </p:spPr>
        <p:txBody>
          <a:bodyPr spcFirstLastPara="1" wrap="square" lIns="36000" tIns="36000" rIns="36000" bIns="36000" anchor="b" anchorCtr="0">
            <a:spAutoFit/>
          </a:bodyPr>
          <a:lstStyle>
            <a:lvl1pPr marL="0" lvl="0"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69" name="Google Shape;269;p54"/>
          <p:cNvSpPr txBox="1"/>
          <p:nvPr/>
        </p:nvSpPr>
        <p:spPr>
          <a:xfrm>
            <a:off x="630000" y="7330504"/>
            <a:ext cx="2614080" cy="171265"/>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113"/>
              <a:buFont typeface="Arial"/>
              <a:buNone/>
            </a:pPr>
            <a:r>
              <a:rPr lang="en-GB" sz="1113" b="0" i="0" u="none" strike="noStrike" cap="none">
                <a:solidFill>
                  <a:srgbClr val="888888"/>
                </a:solidFill>
                <a:latin typeface="Arial"/>
                <a:ea typeface="Arial"/>
                <a:cs typeface="Arial"/>
                <a:sym typeface="Arial"/>
              </a:rPr>
              <a:t>OFFICIAL: SENSITIVE</a:t>
            </a:r>
            <a:endParaRPr sz="1400" b="0" i="0" u="none" strike="noStrike" cap="none">
              <a:solidFill>
                <a:srgbClr val="000000"/>
              </a:solidFill>
              <a:latin typeface="Arial"/>
              <a:ea typeface="Arial"/>
              <a:cs typeface="Arial"/>
              <a:sym typeface="Arial"/>
            </a:endParaRPr>
          </a:p>
        </p:txBody>
      </p:sp>
      <p:sp>
        <p:nvSpPr>
          <p:cNvPr id="270" name="Google Shape;270;p54"/>
          <p:cNvSpPr txBox="1"/>
          <p:nvPr/>
        </p:nvSpPr>
        <p:spPr>
          <a:xfrm>
            <a:off x="4844386" y="7308694"/>
            <a:ext cx="2503230" cy="229074"/>
          </a:xfrm>
          <a:prstGeom prst="rect">
            <a:avLst/>
          </a:prstGeom>
          <a:noFill/>
          <a:ln>
            <a:noFill/>
          </a:ln>
        </p:spPr>
        <p:txBody>
          <a:bodyPr spcFirstLastPara="1" wrap="square" lIns="28625" tIns="28625" rIns="28625" bIns="28625" anchor="b" anchorCtr="0">
            <a:spAutoFit/>
          </a:bodyPr>
          <a:lstStyle/>
          <a:p>
            <a:pPr marL="0" marR="0" lvl="0" indent="0" algn="ctr" rtl="0">
              <a:lnSpc>
                <a:spcPct val="100000"/>
              </a:lnSpc>
              <a:spcBef>
                <a:spcPts val="0"/>
              </a:spcBef>
              <a:spcAft>
                <a:spcPts val="0"/>
              </a:spcAft>
              <a:buClr>
                <a:srgbClr val="000000"/>
              </a:buClr>
              <a:buSzPts val="1113"/>
              <a:buFont typeface="Arial"/>
              <a:buNone/>
            </a:pPr>
            <a:r>
              <a:rPr lang="en-GB" sz="1113" b="0" i="0" u="none" strike="noStrike" cap="none">
                <a:solidFill>
                  <a:srgbClr val="888888"/>
                </a:solidFill>
                <a:latin typeface="Arial"/>
                <a:ea typeface="Arial"/>
                <a:cs typeface="Arial"/>
                <a:sym typeface="Arial"/>
              </a:rPr>
              <a:t>INTERNAL USE ONLY</a:t>
            </a:r>
            <a:endParaRPr sz="1400" b="0" i="0" u="none" strike="noStrike" cap="none">
              <a:solidFill>
                <a:srgbClr val="000000"/>
              </a:solidFill>
              <a:latin typeface="Arial"/>
              <a:ea typeface="Arial"/>
              <a:cs typeface="Arial"/>
              <a:sym typeface="Arial"/>
            </a:endParaRPr>
          </a:p>
        </p:txBody>
      </p:sp>
      <p:sp>
        <p:nvSpPr>
          <p:cNvPr id="271" name="Google Shape;271;p54"/>
          <p:cNvSpPr txBox="1"/>
          <p:nvPr/>
        </p:nvSpPr>
        <p:spPr>
          <a:xfrm>
            <a:off x="5120642" y="1046011"/>
            <a:ext cx="1965961" cy="263558"/>
          </a:xfrm>
          <a:prstGeom prst="rect">
            <a:avLst/>
          </a:prstGeom>
          <a:noFill/>
          <a:ln>
            <a:noFill/>
          </a:ln>
        </p:spPr>
        <p:txBody>
          <a:bodyPr spcFirstLastPara="1" wrap="square" lIns="36350" tIns="45700" rIns="36350" bIns="45700" anchor="ctr" anchorCtr="0">
            <a:spAutoFit/>
          </a:bodyPr>
          <a:lstStyle/>
          <a:p>
            <a:pPr marL="0" marR="0" lvl="0" indent="0" algn="ctr" rtl="0">
              <a:lnSpc>
                <a:spcPct val="100000"/>
              </a:lnSpc>
              <a:spcBef>
                <a:spcPts val="0"/>
              </a:spcBef>
              <a:spcAft>
                <a:spcPts val="0"/>
              </a:spcAft>
              <a:buClr>
                <a:srgbClr val="000000"/>
              </a:buClr>
              <a:buSzPts val="1113"/>
              <a:buFont typeface="Arial"/>
              <a:buNone/>
            </a:pPr>
            <a:r>
              <a:rPr lang="en-GB" sz="1113" b="0" i="0" u="none" strike="noStrike" cap="none">
                <a:solidFill>
                  <a:srgbClr val="FF0000"/>
                </a:solidFill>
                <a:latin typeface="Arial"/>
                <a:ea typeface="Arial"/>
                <a:cs typeface="Arial"/>
                <a:sym typeface="Arial"/>
              </a:rPr>
              <a:t>DRAFT FOR DISCUSSION</a:t>
            </a:r>
            <a:endParaRPr sz="1400" b="0" i="0" u="none" strike="noStrike" cap="none">
              <a:solidFill>
                <a:srgbClr val="000000"/>
              </a:solidFill>
              <a:latin typeface="Arial"/>
              <a:ea typeface="Arial"/>
              <a:cs typeface="Arial"/>
              <a:sym typeface="Arial"/>
            </a:endParaRPr>
          </a:p>
        </p:txBody>
      </p:sp>
      <p:sp>
        <p:nvSpPr>
          <p:cNvPr id="272" name="Google Shape;272;p54"/>
          <p:cNvSpPr txBox="1">
            <a:spLocks noGrp="1"/>
          </p:cNvSpPr>
          <p:nvPr>
            <p:ph type="title"/>
          </p:nvPr>
        </p:nvSpPr>
        <p:spPr>
          <a:xfrm>
            <a:off x="630000" y="1505451"/>
            <a:ext cx="10084384" cy="3323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545"/>
              <a:buFont typeface="Arial"/>
              <a:buNone/>
              <a:defRPr b="0" i="0"/>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
        <p:nvSpPr>
          <p:cNvPr id="273" name="Google Shape;273;p54"/>
          <p:cNvSpPr txBox="1">
            <a:spLocks noGrp="1"/>
          </p:cNvSpPr>
          <p:nvPr>
            <p:ph type="body" idx="1"/>
          </p:nvPr>
        </p:nvSpPr>
        <p:spPr>
          <a:xfrm>
            <a:off x="629400" y="2499626"/>
            <a:ext cx="10933950" cy="3895928"/>
          </a:xfrm>
          <a:prstGeom prst="rect">
            <a:avLst/>
          </a:prstGeom>
          <a:noFill/>
          <a:ln>
            <a:noFill/>
          </a:ln>
        </p:spPr>
        <p:txBody>
          <a:bodyPr spcFirstLastPara="1" wrap="square" lIns="0" tIns="0" rIns="0" bIns="0" anchor="t" anchorCtr="0">
            <a:normAutofit/>
          </a:bodyPr>
          <a:lstStyle>
            <a:lvl1pPr marL="457200" lvl="0" indent="-289179" algn="l">
              <a:lnSpc>
                <a:spcPct val="100000"/>
              </a:lnSpc>
              <a:spcBef>
                <a:spcPts val="0"/>
              </a:spcBef>
              <a:spcAft>
                <a:spcPts val="0"/>
              </a:spcAft>
              <a:buSzPts val="954"/>
              <a:buChar char="​"/>
              <a:defRPr b="0" i="0"/>
            </a:lvl1pPr>
            <a:lvl2pPr marL="914400" lvl="1" indent="-299275" algn="l">
              <a:lnSpc>
                <a:spcPct val="100000"/>
              </a:lnSpc>
              <a:spcBef>
                <a:spcPts val="477"/>
              </a:spcBef>
              <a:spcAft>
                <a:spcPts val="0"/>
              </a:spcAft>
              <a:buSzPts val="1113"/>
              <a:buChar char="•"/>
              <a:defRPr b="0" i="0">
                <a:latin typeface="Arial"/>
                <a:ea typeface="Arial"/>
                <a:cs typeface="Arial"/>
                <a:sym typeface="Arial"/>
              </a:defRPr>
            </a:lvl2pPr>
            <a:lvl3pPr marL="1371600" lvl="2" indent="-289178" algn="l">
              <a:lnSpc>
                <a:spcPct val="100000"/>
              </a:lnSpc>
              <a:spcBef>
                <a:spcPts val="477"/>
              </a:spcBef>
              <a:spcAft>
                <a:spcPts val="0"/>
              </a:spcAft>
              <a:buSzPts val="954"/>
              <a:buChar char="–"/>
              <a:defRPr b="0" i="0"/>
            </a:lvl3pPr>
            <a:lvl4pPr marL="1828800" lvl="3" indent="-289178" algn="l">
              <a:lnSpc>
                <a:spcPct val="100000"/>
              </a:lnSpc>
              <a:spcBef>
                <a:spcPts val="477"/>
              </a:spcBef>
              <a:spcAft>
                <a:spcPts val="0"/>
              </a:spcAft>
              <a:buSzPts val="954"/>
              <a:buChar char="​"/>
              <a:defRPr b="0" i="0"/>
            </a:lvl4pPr>
            <a:lvl5pPr marL="2286000" lvl="4" indent="-299275" algn="l">
              <a:lnSpc>
                <a:spcPct val="100000"/>
              </a:lnSpc>
              <a:spcBef>
                <a:spcPts val="477"/>
              </a:spcBef>
              <a:spcAft>
                <a:spcPts val="0"/>
              </a:spcAft>
              <a:buSzPts val="1113"/>
              <a:buChar char="​"/>
              <a:defRPr b="0" i="0">
                <a:latin typeface="Arial"/>
                <a:ea typeface="Arial"/>
                <a:cs typeface="Arial"/>
                <a:sym typeface="Arial"/>
              </a:defRPr>
            </a:lvl5pPr>
            <a:lvl6pPr marL="2743200" lvl="5" indent="-342900" algn="l">
              <a:lnSpc>
                <a:spcPct val="110000"/>
              </a:lnSpc>
              <a:spcBef>
                <a:spcPts val="557"/>
              </a:spcBef>
              <a:spcAft>
                <a:spcPts val="0"/>
              </a:spcAft>
              <a:buSzPts val="1800"/>
              <a:buChar char="•"/>
              <a:defRPr/>
            </a:lvl6pPr>
            <a:lvl7pPr marL="3200400" lvl="6" indent="-342900" algn="l">
              <a:lnSpc>
                <a:spcPct val="110000"/>
              </a:lnSpc>
              <a:spcBef>
                <a:spcPts val="557"/>
              </a:spcBef>
              <a:spcAft>
                <a:spcPts val="0"/>
              </a:spcAft>
              <a:buSzPts val="1800"/>
              <a:buChar char="​"/>
              <a:defRPr/>
            </a:lvl7pPr>
            <a:lvl8pPr marL="3657600" lvl="7" indent="-342900" algn="l">
              <a:lnSpc>
                <a:spcPct val="110000"/>
              </a:lnSpc>
              <a:spcBef>
                <a:spcPts val="557"/>
              </a:spcBef>
              <a:spcAft>
                <a:spcPts val="0"/>
              </a:spcAft>
              <a:buSzPts val="1800"/>
              <a:buChar char="​"/>
              <a:defRPr/>
            </a:lvl8pPr>
            <a:lvl9pPr marL="4114800" lvl="8" indent="-342900" algn="l">
              <a:lnSpc>
                <a:spcPct val="110000"/>
              </a:lnSpc>
              <a:spcBef>
                <a:spcPts val="557"/>
              </a:spcBef>
              <a:spcAft>
                <a:spcPts val="0"/>
              </a:spcAft>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D. Section header box">
  <p:cSld name="2_D. Section header box">
    <p:spTree>
      <p:nvGrpSpPr>
        <p:cNvPr id="1" name="Shape 275"/>
        <p:cNvGrpSpPr/>
        <p:nvPr/>
      </p:nvGrpSpPr>
      <p:grpSpPr>
        <a:xfrm>
          <a:off x="0" y="0"/>
          <a:ext cx="0" cy="0"/>
          <a:chOff x="0" y="0"/>
          <a:chExt cx="0" cy="0"/>
        </a:xfrm>
      </p:grpSpPr>
      <p:sp>
        <p:nvSpPr>
          <p:cNvPr id="276" name="Google Shape;276;p55"/>
          <p:cNvSpPr txBox="1">
            <a:spLocks noGrp="1"/>
          </p:cNvSpPr>
          <p:nvPr>
            <p:ph type="sldNum" idx="12"/>
          </p:nvPr>
        </p:nvSpPr>
        <p:spPr>
          <a:xfrm>
            <a:off x="11555041" y="7370001"/>
            <a:ext cx="249033" cy="243968"/>
          </a:xfrm>
          <a:prstGeom prst="rect">
            <a:avLst/>
          </a:prstGeom>
          <a:noFill/>
          <a:ln>
            <a:noFill/>
          </a:ln>
        </p:spPr>
        <p:txBody>
          <a:bodyPr spcFirstLastPara="1" wrap="square" lIns="36000" tIns="36000" rIns="36000" bIns="36000" anchor="b" anchorCtr="0">
            <a:spAutoFit/>
          </a:bodyPr>
          <a:lstStyle>
            <a:lvl1pPr marL="0" lvl="0"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113"/>
              <a:buNone/>
              <a:defRPr sz="1113"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77" name="Google Shape;277;p55"/>
          <p:cNvSpPr txBox="1"/>
          <p:nvPr/>
        </p:nvSpPr>
        <p:spPr>
          <a:xfrm>
            <a:off x="630000" y="7330504"/>
            <a:ext cx="2614080" cy="171265"/>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113"/>
              <a:buFont typeface="Arial"/>
              <a:buNone/>
            </a:pPr>
            <a:r>
              <a:rPr lang="en-GB" sz="1113" b="0" i="0" u="none" strike="noStrike" cap="none">
                <a:solidFill>
                  <a:srgbClr val="888888"/>
                </a:solidFill>
                <a:latin typeface="Arial"/>
                <a:ea typeface="Arial"/>
                <a:cs typeface="Arial"/>
                <a:sym typeface="Arial"/>
              </a:rPr>
              <a:t>OFFICIAL: SENSITIVE</a:t>
            </a:r>
            <a:endParaRPr sz="1400" b="0" i="0" u="none" strike="noStrike" cap="none">
              <a:solidFill>
                <a:srgbClr val="000000"/>
              </a:solidFill>
              <a:latin typeface="Arial"/>
              <a:ea typeface="Arial"/>
              <a:cs typeface="Arial"/>
              <a:sym typeface="Arial"/>
            </a:endParaRPr>
          </a:p>
        </p:txBody>
      </p:sp>
      <p:sp>
        <p:nvSpPr>
          <p:cNvPr id="278" name="Google Shape;278;p55"/>
          <p:cNvSpPr txBox="1"/>
          <p:nvPr/>
        </p:nvSpPr>
        <p:spPr>
          <a:xfrm>
            <a:off x="4844386" y="7308694"/>
            <a:ext cx="2503230" cy="229074"/>
          </a:xfrm>
          <a:prstGeom prst="rect">
            <a:avLst/>
          </a:prstGeom>
          <a:noFill/>
          <a:ln>
            <a:noFill/>
          </a:ln>
        </p:spPr>
        <p:txBody>
          <a:bodyPr spcFirstLastPara="1" wrap="square" lIns="28625" tIns="28625" rIns="28625" bIns="28625" anchor="b" anchorCtr="0">
            <a:spAutoFit/>
          </a:bodyPr>
          <a:lstStyle/>
          <a:p>
            <a:pPr marL="0" marR="0" lvl="0" indent="0" algn="ctr" rtl="0">
              <a:lnSpc>
                <a:spcPct val="100000"/>
              </a:lnSpc>
              <a:spcBef>
                <a:spcPts val="0"/>
              </a:spcBef>
              <a:spcAft>
                <a:spcPts val="0"/>
              </a:spcAft>
              <a:buClr>
                <a:srgbClr val="000000"/>
              </a:buClr>
              <a:buSzPts val="1113"/>
              <a:buFont typeface="Arial"/>
              <a:buNone/>
            </a:pPr>
            <a:r>
              <a:rPr lang="en-GB" sz="1113" b="0" i="0" u="none" strike="noStrike" cap="none">
                <a:solidFill>
                  <a:srgbClr val="888888"/>
                </a:solidFill>
                <a:latin typeface="Arial"/>
                <a:ea typeface="Arial"/>
                <a:cs typeface="Arial"/>
                <a:sym typeface="Arial"/>
              </a:rPr>
              <a:t>INTERNAL USE ONLY</a:t>
            </a:r>
            <a:endParaRPr sz="1400" b="0" i="0" u="none" strike="noStrike" cap="none">
              <a:solidFill>
                <a:srgbClr val="000000"/>
              </a:solidFill>
              <a:latin typeface="Arial"/>
              <a:ea typeface="Arial"/>
              <a:cs typeface="Arial"/>
              <a:sym typeface="Arial"/>
            </a:endParaRPr>
          </a:p>
        </p:txBody>
      </p:sp>
      <p:sp>
        <p:nvSpPr>
          <p:cNvPr id="279" name="Google Shape;279;p55"/>
          <p:cNvSpPr txBox="1"/>
          <p:nvPr/>
        </p:nvSpPr>
        <p:spPr>
          <a:xfrm>
            <a:off x="5120642" y="1046011"/>
            <a:ext cx="1965961" cy="263558"/>
          </a:xfrm>
          <a:prstGeom prst="rect">
            <a:avLst/>
          </a:prstGeom>
          <a:noFill/>
          <a:ln>
            <a:noFill/>
          </a:ln>
        </p:spPr>
        <p:txBody>
          <a:bodyPr spcFirstLastPara="1" wrap="square" lIns="36350" tIns="45700" rIns="36350" bIns="45700" anchor="ctr" anchorCtr="0">
            <a:spAutoFit/>
          </a:bodyPr>
          <a:lstStyle/>
          <a:p>
            <a:pPr marL="0" marR="0" lvl="0" indent="0" algn="ctr" rtl="0">
              <a:lnSpc>
                <a:spcPct val="100000"/>
              </a:lnSpc>
              <a:spcBef>
                <a:spcPts val="0"/>
              </a:spcBef>
              <a:spcAft>
                <a:spcPts val="0"/>
              </a:spcAft>
              <a:buClr>
                <a:srgbClr val="000000"/>
              </a:buClr>
              <a:buSzPts val="1113"/>
              <a:buFont typeface="Arial"/>
              <a:buNone/>
            </a:pPr>
            <a:r>
              <a:rPr lang="en-GB" sz="1113" b="0" i="0" u="none" strike="noStrike" cap="none">
                <a:solidFill>
                  <a:srgbClr val="FF0000"/>
                </a:solidFill>
                <a:latin typeface="Arial"/>
                <a:ea typeface="Arial"/>
                <a:cs typeface="Arial"/>
                <a:sym typeface="Arial"/>
              </a:rPr>
              <a:t>DRAFT FOR DISCUSSION</a:t>
            </a:r>
            <a:endParaRPr sz="1400" b="0" i="0" u="none" strike="noStrike" cap="none">
              <a:solidFill>
                <a:srgbClr val="000000"/>
              </a:solidFill>
              <a:latin typeface="Arial"/>
              <a:ea typeface="Arial"/>
              <a:cs typeface="Arial"/>
              <a:sym typeface="Arial"/>
            </a:endParaRPr>
          </a:p>
        </p:txBody>
      </p:sp>
      <p:sp>
        <p:nvSpPr>
          <p:cNvPr id="280" name="Google Shape;280;p55"/>
          <p:cNvSpPr txBox="1">
            <a:spLocks noGrp="1"/>
          </p:cNvSpPr>
          <p:nvPr>
            <p:ph type="title"/>
          </p:nvPr>
        </p:nvSpPr>
        <p:spPr>
          <a:xfrm>
            <a:off x="1284742" y="3550692"/>
            <a:ext cx="9620492" cy="3201026"/>
          </a:xfrm>
          <a:prstGeom prst="rect">
            <a:avLst/>
          </a:prstGeom>
          <a:noFill/>
          <a:ln>
            <a:noFill/>
          </a:ln>
        </p:spPr>
        <p:txBody>
          <a:bodyPr spcFirstLastPara="1" wrap="square" lIns="137150" tIns="137150" rIns="137150" bIns="137150" anchor="b" anchorCtr="0">
            <a:noAutofit/>
          </a:bodyPr>
          <a:lstStyle>
            <a:lvl1pPr lvl="0" algn="l">
              <a:lnSpc>
                <a:spcPct val="113640"/>
              </a:lnSpc>
              <a:spcBef>
                <a:spcPts val="0"/>
              </a:spcBef>
              <a:spcAft>
                <a:spcPts val="0"/>
              </a:spcAft>
              <a:buClr>
                <a:schemeClr val="dk1"/>
              </a:buClr>
              <a:buSzPts val="5249"/>
              <a:buFont typeface="Arial"/>
              <a:buNone/>
              <a:defRPr sz="5249" b="0" i="0"/>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
        <p:nvSpPr>
          <p:cNvPr id="281" name="Google Shape;281;p55"/>
          <p:cNvSpPr/>
          <p:nvPr/>
        </p:nvSpPr>
        <p:spPr>
          <a:xfrm>
            <a:off x="1280692" y="2306731"/>
            <a:ext cx="951722" cy="951722"/>
          </a:xfrm>
          <a:prstGeom prst="rect">
            <a:avLst/>
          </a:prstGeom>
          <a:noFill/>
          <a:ln w="9525" cap="flat" cmpd="sng">
            <a:solidFill>
              <a:schemeClr val="accent4"/>
            </a:solidFill>
            <a:prstDash val="solid"/>
            <a:miter lim="8000"/>
            <a:headEnd type="none" w="sm" len="sm"/>
            <a:tailEnd type="none" w="sm" len="sm"/>
          </a:ln>
        </p:spPr>
        <p:txBody>
          <a:bodyPr spcFirstLastPara="1" wrap="square" lIns="36350" tIns="45700" rIns="36350" bIns="45700" anchor="t" anchorCtr="0">
            <a:noAutofit/>
          </a:bodyPr>
          <a:lstStyle/>
          <a:p>
            <a:pPr marL="0" marR="0" lvl="0" indent="0" algn="l" rtl="0">
              <a:lnSpc>
                <a:spcPct val="100000"/>
              </a:lnSpc>
              <a:spcBef>
                <a:spcPts val="0"/>
              </a:spcBef>
              <a:spcAft>
                <a:spcPts val="0"/>
              </a:spcAft>
              <a:buClr>
                <a:srgbClr val="000000"/>
              </a:buClr>
              <a:buSzPts val="1113"/>
              <a:buFont typeface="Arial"/>
              <a:buNone/>
            </a:pPr>
            <a:endParaRPr sz="1113"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283"/>
        <p:cNvGrpSpPr/>
        <p:nvPr/>
      </p:nvGrpSpPr>
      <p:grpSpPr>
        <a:xfrm>
          <a:off x="0" y="0"/>
          <a:ext cx="0" cy="0"/>
          <a:chOff x="0" y="0"/>
          <a:chExt cx="0" cy="0"/>
        </a:xfrm>
      </p:grpSpPr>
      <p:sp>
        <p:nvSpPr>
          <p:cNvPr id="284" name="Google Shape;284;p56"/>
          <p:cNvSpPr txBox="1">
            <a:spLocks noGrp="1"/>
          </p:cNvSpPr>
          <p:nvPr>
            <p:ph type="title"/>
          </p:nvPr>
        </p:nvSpPr>
        <p:spPr>
          <a:xfrm>
            <a:off x="570663" y="4229725"/>
            <a:ext cx="6868801" cy="646333"/>
          </a:xfrm>
          <a:prstGeom prst="rect">
            <a:avLst/>
          </a:prstGeom>
          <a:noFill/>
          <a:ln>
            <a:noFill/>
          </a:ln>
        </p:spPr>
        <p:txBody>
          <a:bodyPr spcFirstLastPara="1" wrap="square" lIns="0" tIns="0" rIns="0" bIns="0" anchor="t" anchorCtr="0">
            <a:noAutofit/>
          </a:bodyPr>
          <a:lstStyle>
            <a:lvl1pPr lvl="0" algn="l">
              <a:lnSpc>
                <a:spcPct val="93000"/>
              </a:lnSpc>
              <a:spcBef>
                <a:spcPts val="0"/>
              </a:spcBef>
              <a:spcAft>
                <a:spcPts val="0"/>
              </a:spcAft>
              <a:buClr>
                <a:srgbClr val="425563"/>
              </a:buClr>
              <a:buSzPts val="3977"/>
              <a:buFont typeface="Arial"/>
              <a:buNone/>
              <a:defRPr sz="3977" b="0" i="0" cap="none">
                <a:solidFill>
                  <a:srgbClr val="425563"/>
                </a:solidFill>
              </a:defRPr>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
        <p:nvSpPr>
          <p:cNvPr id="286" name="Google Shape;286;p56"/>
          <p:cNvSpPr txBox="1">
            <a:spLocks noGrp="1"/>
          </p:cNvSpPr>
          <p:nvPr>
            <p:ph type="sldNum" idx="12"/>
          </p:nvPr>
        </p:nvSpPr>
        <p:spPr>
          <a:xfrm>
            <a:off x="8468941" y="7107222"/>
            <a:ext cx="268661" cy="263558"/>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1pPr>
            <a:lvl2pPr marL="0" lvl="1"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2pPr>
            <a:lvl3pPr marL="0" lvl="2"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3pPr>
            <a:lvl4pPr marL="0" lvl="3"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4pPr>
            <a:lvl5pPr marL="0" lvl="4"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5pPr>
            <a:lvl6pPr marL="0" lvl="5"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6pPr>
            <a:lvl7pPr marL="0" lvl="6"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7pPr>
            <a:lvl8pPr marL="0" lvl="7"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8pPr>
            <a:lvl9pPr marL="0" lvl="8" indent="0" algn="r">
              <a:lnSpc>
                <a:spcPct val="100000"/>
              </a:lnSpc>
              <a:spcBef>
                <a:spcPts val="0"/>
              </a:spcBef>
              <a:spcAft>
                <a:spcPts val="0"/>
              </a:spcAft>
              <a:buSzPts val="1113"/>
              <a:buNone/>
              <a:defRPr sz="1113" b="0" i="0" u="none" strike="noStrike" cap="none">
                <a:solidFill>
                  <a:srgbClr val="42556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0_D. Section header box">
  <p:cSld name="10_D. Section header box">
    <p:spTree>
      <p:nvGrpSpPr>
        <p:cNvPr id="1" name="Shape 28"/>
        <p:cNvGrpSpPr/>
        <p:nvPr/>
      </p:nvGrpSpPr>
      <p:grpSpPr>
        <a:xfrm>
          <a:off x="0" y="0"/>
          <a:ext cx="0" cy="0"/>
          <a:chOff x="0" y="0"/>
          <a:chExt cx="0" cy="0"/>
        </a:xfrm>
      </p:grpSpPr>
      <p:sp>
        <p:nvSpPr>
          <p:cNvPr id="29" name="Google Shape;29;gb54ec63be7_5_1586"/>
          <p:cNvSpPr/>
          <p:nvPr/>
        </p:nvSpPr>
        <p:spPr>
          <a:xfrm>
            <a:off x="10420777" y="5658014"/>
            <a:ext cx="936600" cy="923400"/>
          </a:xfrm>
          <a:prstGeom prst="ellipse">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425563"/>
              </a:buClr>
              <a:buSzPts val="1700"/>
              <a:buFont typeface="Arial"/>
              <a:buNone/>
            </a:pPr>
            <a:endParaRPr sz="1700" b="0" i="0" u="none" strike="noStrike" cap="none">
              <a:solidFill>
                <a:srgbClr val="000000"/>
              </a:solidFill>
              <a:latin typeface="Arial"/>
              <a:ea typeface="Arial"/>
              <a:cs typeface="Arial"/>
              <a:sym typeface="Arial"/>
            </a:endParaRPr>
          </a:p>
        </p:txBody>
      </p:sp>
      <p:sp>
        <p:nvSpPr>
          <p:cNvPr id="30" name="Google Shape;30;gb54ec63be7_5_1586"/>
          <p:cNvSpPr/>
          <p:nvPr/>
        </p:nvSpPr>
        <p:spPr>
          <a:xfrm>
            <a:off x="894418" y="4508382"/>
            <a:ext cx="936600" cy="923400"/>
          </a:xfrm>
          <a:prstGeom prst="ellipse">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425563"/>
              </a:buClr>
              <a:buSzPts val="1700"/>
              <a:buFont typeface="Arial"/>
              <a:buNone/>
            </a:pPr>
            <a:endParaRPr sz="1700" b="0" i="0" u="none" strike="noStrike" cap="none">
              <a:solidFill>
                <a:srgbClr val="000000"/>
              </a:solidFill>
              <a:latin typeface="Arial"/>
              <a:ea typeface="Arial"/>
              <a:cs typeface="Arial"/>
              <a:sym typeface="Arial"/>
            </a:endParaRPr>
          </a:p>
        </p:txBody>
      </p:sp>
      <p:sp>
        <p:nvSpPr>
          <p:cNvPr id="31" name="Google Shape;31;gb54ec63be7_5_1586"/>
          <p:cNvSpPr/>
          <p:nvPr/>
        </p:nvSpPr>
        <p:spPr>
          <a:xfrm>
            <a:off x="6747504" y="2794305"/>
            <a:ext cx="936600" cy="923400"/>
          </a:xfrm>
          <a:prstGeom prst="ellipse">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425563"/>
              </a:buClr>
              <a:buSzPts val="1700"/>
              <a:buFont typeface="Arial"/>
              <a:buNone/>
            </a:pPr>
            <a:endParaRPr sz="1700" b="0" i="0" u="none" strike="noStrike" cap="none">
              <a:solidFill>
                <a:srgbClr val="000000"/>
              </a:solidFill>
              <a:latin typeface="Arial"/>
              <a:ea typeface="Arial"/>
              <a:cs typeface="Arial"/>
              <a:sym typeface="Arial"/>
            </a:endParaRPr>
          </a:p>
        </p:txBody>
      </p:sp>
      <p:sp>
        <p:nvSpPr>
          <p:cNvPr id="32" name="Google Shape;32;gb54ec63be7_5_1586"/>
          <p:cNvSpPr/>
          <p:nvPr/>
        </p:nvSpPr>
        <p:spPr>
          <a:xfrm>
            <a:off x="6747504" y="4508382"/>
            <a:ext cx="936600" cy="923400"/>
          </a:xfrm>
          <a:prstGeom prst="ellipse">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425563"/>
              </a:buClr>
              <a:buSzPts val="1700"/>
              <a:buFont typeface="Arial"/>
              <a:buNone/>
            </a:pPr>
            <a:endParaRPr sz="1700" b="0" i="0" u="none" strike="noStrike" cap="none">
              <a:solidFill>
                <a:srgbClr val="000000"/>
              </a:solidFill>
              <a:latin typeface="Arial"/>
              <a:ea typeface="Arial"/>
              <a:cs typeface="Arial"/>
              <a:sym typeface="Arial"/>
            </a:endParaRPr>
          </a:p>
        </p:txBody>
      </p:sp>
      <p:sp>
        <p:nvSpPr>
          <p:cNvPr id="33" name="Google Shape;33;gb54ec63be7_5_1586"/>
          <p:cNvSpPr/>
          <p:nvPr/>
        </p:nvSpPr>
        <p:spPr>
          <a:xfrm>
            <a:off x="0" y="0"/>
            <a:ext cx="12192000" cy="369300"/>
          </a:xfrm>
          <a:prstGeom prst="rect">
            <a:avLst/>
          </a:prstGeom>
          <a:solidFill>
            <a:srgbClr val="6B11A5"/>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000000"/>
              </a:buClr>
              <a:buSzPts val="1700"/>
              <a:buFont typeface="Helvetica Neue"/>
              <a:buNone/>
            </a:pPr>
            <a:endParaRPr sz="1700" b="0" i="0" u="none" strike="noStrike" cap="none">
              <a:solidFill>
                <a:srgbClr val="000000"/>
              </a:solidFill>
              <a:latin typeface="Arial"/>
              <a:ea typeface="Arial"/>
              <a:cs typeface="Arial"/>
              <a:sym typeface="Arial"/>
            </a:endParaRPr>
          </a:p>
        </p:txBody>
      </p:sp>
      <p:sp>
        <p:nvSpPr>
          <p:cNvPr id="34" name="Google Shape;34;gb54ec63be7_5_1586"/>
          <p:cNvSpPr txBox="1">
            <a:spLocks noGrp="1"/>
          </p:cNvSpPr>
          <p:nvPr>
            <p:ph type="body" idx="1"/>
          </p:nvPr>
        </p:nvSpPr>
        <p:spPr>
          <a:xfrm>
            <a:off x="355680" y="932688"/>
            <a:ext cx="4525500" cy="586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3700"/>
              <a:buFont typeface="Arial"/>
              <a:buNone/>
              <a:defRPr sz="3700" b="1" i="0">
                <a:solidFill>
                  <a:srgbClr val="000000"/>
                </a:solidFill>
                <a:latin typeface="Arial"/>
                <a:ea typeface="Arial"/>
                <a:cs typeface="Arial"/>
                <a:sym typeface="Aria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35" name="Google Shape;35;gb54ec63be7_5_1586"/>
          <p:cNvSpPr txBox="1"/>
          <p:nvPr/>
        </p:nvSpPr>
        <p:spPr>
          <a:xfrm>
            <a:off x="11758553" y="7846672"/>
            <a:ext cx="72900" cy="288000"/>
          </a:xfrm>
          <a:prstGeom prst="rect">
            <a:avLst/>
          </a:prstGeom>
          <a:noFill/>
          <a:ln>
            <a:noFill/>
          </a:ln>
        </p:spPr>
        <p:txBody>
          <a:bodyPr spcFirstLastPara="1" wrap="square" lIns="36000" tIns="36000" rIns="36000" bIns="36000" anchor="ctr" anchorCtr="0">
            <a:noAutofit/>
          </a:bodyPr>
          <a:lstStyle/>
          <a:p>
            <a:pPr marL="0" marR="0" lvl="0" indent="0" algn="r" rtl="0">
              <a:lnSpc>
                <a:spcPct val="100000"/>
              </a:lnSpc>
              <a:spcBef>
                <a:spcPts val="0"/>
              </a:spcBef>
              <a:spcAft>
                <a:spcPts val="0"/>
              </a:spcAft>
              <a:buClr>
                <a:srgbClr val="888888"/>
              </a:buClr>
              <a:buSzPts val="1700"/>
              <a:buFont typeface="Arial"/>
              <a:buNone/>
            </a:pPr>
            <a:endParaRPr sz="1700" b="0" i="0" u="none" strike="noStrike" cap="none">
              <a:solidFill>
                <a:srgbClr val="000000"/>
              </a:solidFill>
              <a:latin typeface="Arial"/>
              <a:ea typeface="Arial"/>
              <a:cs typeface="Arial"/>
              <a:sym typeface="Arial"/>
            </a:endParaRPr>
          </a:p>
        </p:txBody>
      </p:sp>
      <p:sp>
        <p:nvSpPr>
          <p:cNvPr id="36" name="Google Shape;36;gb54ec63be7_5_1586"/>
          <p:cNvSpPr txBox="1">
            <a:spLocks noGrp="1"/>
          </p:cNvSpPr>
          <p:nvPr>
            <p:ph type="body" idx="2"/>
          </p:nvPr>
        </p:nvSpPr>
        <p:spPr>
          <a:xfrm>
            <a:off x="2054123" y="2580775"/>
            <a:ext cx="3622800" cy="1350300"/>
          </a:xfrm>
          <a:prstGeom prst="rect">
            <a:avLst/>
          </a:prstGeom>
          <a:noFill/>
          <a:ln>
            <a:noFill/>
          </a:ln>
        </p:spPr>
        <p:txBody>
          <a:bodyPr spcFirstLastPara="1" wrap="square" lIns="0" tIns="0" rIns="0" bIns="0" anchor="ctr" anchorCtr="0">
            <a:noAutofit/>
          </a:bodyPr>
          <a:lstStyle>
            <a:lvl1pPr marL="457200" marR="127000" lvl="0" indent="-228600" algn="l">
              <a:lnSpc>
                <a:spcPct val="120000"/>
              </a:lnSpc>
              <a:spcBef>
                <a:spcPts val="1400"/>
              </a:spcBef>
              <a:spcAft>
                <a:spcPts val="0"/>
              </a:spcAft>
              <a:buClr>
                <a:srgbClr val="000000"/>
              </a:buClr>
              <a:buSzPts val="1600"/>
              <a:buFont typeface="Arial"/>
              <a:buNone/>
              <a:defRPr sz="1600" b="0" i="0">
                <a:solidFill>
                  <a:srgbClr val="000000"/>
                </a:solidFill>
                <a:latin typeface="Arial"/>
                <a:ea typeface="Arial"/>
                <a:cs typeface="Arial"/>
                <a:sym typeface="Aria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37" name="Google Shape;37;gb54ec63be7_5_1586"/>
          <p:cNvSpPr txBox="1">
            <a:spLocks noGrp="1"/>
          </p:cNvSpPr>
          <p:nvPr>
            <p:ph type="body" idx="3"/>
          </p:nvPr>
        </p:nvSpPr>
        <p:spPr>
          <a:xfrm>
            <a:off x="2092940" y="6678571"/>
            <a:ext cx="9177300" cy="298500"/>
          </a:xfrm>
          <a:prstGeom prst="rect">
            <a:avLst/>
          </a:prstGeom>
          <a:noFill/>
          <a:ln>
            <a:noFill/>
          </a:ln>
        </p:spPr>
        <p:txBody>
          <a:bodyPr spcFirstLastPara="1" wrap="square" lIns="0" tIns="0" rIns="0" bIns="0" anchor="t" anchorCtr="0">
            <a:noAutofit/>
          </a:bodyPr>
          <a:lstStyle>
            <a:lvl1pPr marL="457200" lvl="0" indent="-304800" algn="l">
              <a:lnSpc>
                <a:spcPct val="145000"/>
              </a:lnSpc>
              <a:spcBef>
                <a:spcPts val="1200"/>
              </a:spcBef>
              <a:spcAft>
                <a:spcPts val="0"/>
              </a:spcAft>
              <a:buSzPts val="1200"/>
              <a:buChar char="​"/>
              <a:defRPr b="0" i="0">
                <a:latin typeface="Arial"/>
                <a:ea typeface="Arial"/>
                <a:cs typeface="Arial"/>
                <a:sym typeface="Aria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38" name="Google Shape;38;gb54ec63be7_5_1586"/>
          <p:cNvSpPr txBox="1">
            <a:spLocks noGrp="1"/>
          </p:cNvSpPr>
          <p:nvPr>
            <p:ph type="body" idx="4"/>
          </p:nvPr>
        </p:nvSpPr>
        <p:spPr>
          <a:xfrm>
            <a:off x="2054123" y="4516412"/>
            <a:ext cx="3758400" cy="907200"/>
          </a:xfrm>
          <a:prstGeom prst="rect">
            <a:avLst/>
          </a:prstGeom>
          <a:noFill/>
          <a:ln>
            <a:noFill/>
          </a:ln>
        </p:spPr>
        <p:txBody>
          <a:bodyPr spcFirstLastPara="1" wrap="square" lIns="0" tIns="0" rIns="0" bIns="0" anchor="ctr" anchorCtr="0">
            <a:noAutofit/>
          </a:bodyPr>
          <a:lstStyle>
            <a:lvl1pPr marL="457200" marR="127000" lvl="0" indent="-228600" algn="l">
              <a:lnSpc>
                <a:spcPct val="120000"/>
              </a:lnSpc>
              <a:spcBef>
                <a:spcPts val="1400"/>
              </a:spcBef>
              <a:spcAft>
                <a:spcPts val="0"/>
              </a:spcAft>
              <a:buClr>
                <a:srgbClr val="000000"/>
              </a:buClr>
              <a:buSzPts val="1600"/>
              <a:buFont typeface="Arial"/>
              <a:buNone/>
              <a:defRPr sz="1600" b="0" i="0">
                <a:solidFill>
                  <a:srgbClr val="000000"/>
                </a:solidFill>
                <a:latin typeface="Arial"/>
                <a:ea typeface="Arial"/>
                <a:cs typeface="Arial"/>
                <a:sym typeface="Aria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39" name="Google Shape;39;gb54ec63be7_5_1586"/>
          <p:cNvSpPr txBox="1">
            <a:spLocks noGrp="1"/>
          </p:cNvSpPr>
          <p:nvPr>
            <p:ph type="body" idx="5"/>
          </p:nvPr>
        </p:nvSpPr>
        <p:spPr>
          <a:xfrm>
            <a:off x="7939871" y="2691555"/>
            <a:ext cx="3622800" cy="1128900"/>
          </a:xfrm>
          <a:prstGeom prst="rect">
            <a:avLst/>
          </a:prstGeom>
          <a:noFill/>
          <a:ln>
            <a:noFill/>
          </a:ln>
        </p:spPr>
        <p:txBody>
          <a:bodyPr spcFirstLastPara="1" wrap="square" lIns="0" tIns="0" rIns="0" bIns="0" anchor="ctr" anchorCtr="0">
            <a:noAutofit/>
          </a:bodyPr>
          <a:lstStyle>
            <a:lvl1pPr marL="457200" marR="127000" lvl="0" indent="-228600" algn="l">
              <a:lnSpc>
                <a:spcPct val="120000"/>
              </a:lnSpc>
              <a:spcBef>
                <a:spcPts val="1400"/>
              </a:spcBef>
              <a:spcAft>
                <a:spcPts val="0"/>
              </a:spcAft>
              <a:buClr>
                <a:srgbClr val="000000"/>
              </a:buClr>
              <a:buSzPts val="1600"/>
              <a:buFont typeface="Arial"/>
              <a:buNone/>
              <a:defRPr sz="1600" b="0" i="0">
                <a:solidFill>
                  <a:srgbClr val="000000"/>
                </a:solidFill>
                <a:latin typeface="Arial"/>
                <a:ea typeface="Arial"/>
                <a:cs typeface="Arial"/>
                <a:sym typeface="Aria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dirty="0"/>
          </a:p>
        </p:txBody>
      </p:sp>
      <p:sp>
        <p:nvSpPr>
          <p:cNvPr id="40" name="Google Shape;40;gb54ec63be7_5_1586"/>
          <p:cNvSpPr txBox="1">
            <a:spLocks noGrp="1"/>
          </p:cNvSpPr>
          <p:nvPr>
            <p:ph type="body" idx="6"/>
          </p:nvPr>
        </p:nvSpPr>
        <p:spPr>
          <a:xfrm>
            <a:off x="7939871" y="4394588"/>
            <a:ext cx="3622800" cy="1151100"/>
          </a:xfrm>
          <a:prstGeom prst="rect">
            <a:avLst/>
          </a:prstGeom>
          <a:noFill/>
          <a:ln>
            <a:noFill/>
          </a:ln>
        </p:spPr>
        <p:txBody>
          <a:bodyPr spcFirstLastPara="1" wrap="square" lIns="0" tIns="0" rIns="0" bIns="0" anchor="ctr" anchorCtr="0">
            <a:noAutofit/>
          </a:bodyPr>
          <a:lstStyle>
            <a:lvl1pPr marL="457200" marR="127000" lvl="0" indent="-228600" algn="l">
              <a:lnSpc>
                <a:spcPct val="120000"/>
              </a:lnSpc>
              <a:spcBef>
                <a:spcPts val="1400"/>
              </a:spcBef>
              <a:spcAft>
                <a:spcPts val="0"/>
              </a:spcAft>
              <a:buClr>
                <a:srgbClr val="000000"/>
              </a:buClr>
              <a:buSzPts val="1600"/>
              <a:buFont typeface="Arial"/>
              <a:buNone/>
              <a:defRPr sz="1600" b="0" i="0">
                <a:solidFill>
                  <a:srgbClr val="000000"/>
                </a:solidFill>
                <a:latin typeface="Arial"/>
                <a:ea typeface="Arial"/>
                <a:cs typeface="Arial"/>
                <a:sym typeface="Aria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41" name="Google Shape;41;gb54ec63be7_5_1586"/>
          <p:cNvSpPr txBox="1">
            <a:spLocks noGrp="1"/>
          </p:cNvSpPr>
          <p:nvPr>
            <p:ph type="sldNum" idx="12"/>
          </p:nvPr>
        </p:nvSpPr>
        <p:spPr>
          <a:xfrm>
            <a:off x="11529813" y="7939419"/>
            <a:ext cx="290700" cy="288000"/>
          </a:xfrm>
          <a:prstGeom prst="rect">
            <a:avLst/>
          </a:prstGeom>
          <a:noFill/>
          <a:ln>
            <a:noFill/>
          </a:ln>
        </p:spPr>
        <p:txBody>
          <a:bodyPr spcFirstLastPara="1" wrap="square" lIns="36000" tIns="36000" rIns="36000" bIns="36000" anchor="ctr" anchorCtr="0">
            <a:no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2" name="Google Shape;42;gb54ec63be7_5_1586"/>
          <p:cNvSpPr txBox="1">
            <a:spLocks noGrp="1"/>
          </p:cNvSpPr>
          <p:nvPr>
            <p:ph type="body" idx="7"/>
          </p:nvPr>
        </p:nvSpPr>
        <p:spPr>
          <a:xfrm>
            <a:off x="371475" y="1574801"/>
            <a:ext cx="5580000" cy="474600"/>
          </a:xfrm>
          <a:prstGeom prst="rect">
            <a:avLst/>
          </a:prstGeom>
          <a:noFill/>
          <a:ln>
            <a:noFill/>
          </a:ln>
        </p:spPr>
        <p:txBody>
          <a:bodyPr spcFirstLastPara="1" wrap="square" lIns="0" tIns="0" rIns="0" bIns="0" anchor="t" anchorCtr="0">
            <a:noAutofit/>
          </a:bodyPr>
          <a:lstStyle>
            <a:lvl1pPr marL="457200" lvl="0" indent="-342900" algn="l">
              <a:lnSpc>
                <a:spcPct val="96666"/>
              </a:lnSpc>
              <a:spcBef>
                <a:spcPts val="1200"/>
              </a:spcBef>
              <a:spcAft>
                <a:spcPts val="0"/>
              </a:spcAft>
              <a:buSzPts val="1800"/>
              <a:buChar char="​"/>
              <a:defRPr sz="1800" b="0" i="0">
                <a:latin typeface="Arial"/>
                <a:ea typeface="Arial"/>
                <a:cs typeface="Arial"/>
                <a:sym typeface="Aria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43" name="Google Shape;43;gb54ec63be7_5_1586"/>
          <p:cNvSpPr txBox="1">
            <a:spLocks noGrp="1"/>
          </p:cNvSpPr>
          <p:nvPr>
            <p:ph type="ftr" idx="11"/>
          </p:nvPr>
        </p:nvSpPr>
        <p:spPr>
          <a:xfrm>
            <a:off x="1591056" y="8131025"/>
            <a:ext cx="8970300" cy="320700"/>
          </a:xfrm>
          <a:prstGeom prst="rect">
            <a:avLst/>
          </a:prstGeom>
          <a:noFill/>
          <a:ln>
            <a:noFill/>
          </a:ln>
        </p:spPr>
        <p:txBody>
          <a:bodyPr spcFirstLastPara="1" wrap="square" lIns="91425" tIns="45700" rIns="91425" bIns="45700" anchor="ctr" anchorCtr="0">
            <a:noAutofit/>
          </a:bodyPr>
          <a:lstStyle>
            <a:lvl1pPr lvl="0" algn="ctr">
              <a:lnSpc>
                <a:spcPct val="120000"/>
              </a:lnSpc>
              <a:spcBef>
                <a:spcPts val="0"/>
              </a:spcBef>
              <a:spcAft>
                <a:spcPts val="0"/>
              </a:spcAft>
              <a:buClr>
                <a:srgbClr val="FF0000"/>
              </a:buClr>
              <a:buSzPts val="1000"/>
              <a:buFont typeface="Arial"/>
              <a:buNone/>
              <a:defRPr sz="1000" b="0" i="0">
                <a:solidFill>
                  <a:srgbClr val="FF0000"/>
                </a:solidFill>
                <a:latin typeface="Arial"/>
                <a:ea typeface="Arial"/>
                <a:cs typeface="Arial"/>
                <a:sym typeface="Arial"/>
              </a:defRPr>
            </a:lvl1pPr>
            <a:lvl2pPr lvl="1" algn="l">
              <a:lnSpc>
                <a:spcPct val="120000"/>
              </a:lnSpc>
              <a:spcBef>
                <a:spcPts val="0"/>
              </a:spcBef>
              <a:spcAft>
                <a:spcPts val="0"/>
              </a:spcAft>
              <a:buClr>
                <a:srgbClr val="000000"/>
              </a:buClr>
              <a:buSzPts val="1800"/>
              <a:buNone/>
              <a:defRPr/>
            </a:lvl2pPr>
            <a:lvl3pPr lvl="2" algn="l">
              <a:lnSpc>
                <a:spcPct val="120000"/>
              </a:lnSpc>
              <a:spcBef>
                <a:spcPts val="0"/>
              </a:spcBef>
              <a:spcAft>
                <a:spcPts val="0"/>
              </a:spcAft>
              <a:buClr>
                <a:srgbClr val="000000"/>
              </a:buClr>
              <a:buSzPts val="1800"/>
              <a:buNone/>
              <a:defRPr/>
            </a:lvl3pPr>
            <a:lvl4pPr lvl="3" algn="l">
              <a:lnSpc>
                <a:spcPct val="120000"/>
              </a:lnSpc>
              <a:spcBef>
                <a:spcPts val="0"/>
              </a:spcBef>
              <a:spcAft>
                <a:spcPts val="0"/>
              </a:spcAft>
              <a:buClr>
                <a:srgbClr val="000000"/>
              </a:buClr>
              <a:buSzPts val="1800"/>
              <a:buNone/>
              <a:defRPr/>
            </a:lvl4pPr>
            <a:lvl5pPr lvl="4" algn="l">
              <a:lnSpc>
                <a:spcPct val="120000"/>
              </a:lnSpc>
              <a:spcBef>
                <a:spcPts val="0"/>
              </a:spcBef>
              <a:spcAft>
                <a:spcPts val="0"/>
              </a:spcAft>
              <a:buClr>
                <a:srgbClr val="000000"/>
              </a:buClr>
              <a:buSzPts val="1800"/>
              <a:buNone/>
              <a:defRPr/>
            </a:lvl5pPr>
            <a:lvl6pPr lvl="5" algn="l">
              <a:lnSpc>
                <a:spcPct val="120000"/>
              </a:lnSpc>
              <a:spcBef>
                <a:spcPts val="0"/>
              </a:spcBef>
              <a:spcAft>
                <a:spcPts val="0"/>
              </a:spcAft>
              <a:buClr>
                <a:srgbClr val="000000"/>
              </a:buClr>
              <a:buSzPts val="1800"/>
              <a:buNone/>
              <a:defRPr/>
            </a:lvl6pPr>
            <a:lvl7pPr lvl="6" algn="l">
              <a:lnSpc>
                <a:spcPct val="120000"/>
              </a:lnSpc>
              <a:spcBef>
                <a:spcPts val="0"/>
              </a:spcBef>
              <a:spcAft>
                <a:spcPts val="0"/>
              </a:spcAft>
              <a:buClr>
                <a:srgbClr val="000000"/>
              </a:buClr>
              <a:buSzPts val="1800"/>
              <a:buNone/>
              <a:defRPr/>
            </a:lvl7pPr>
            <a:lvl8pPr lvl="7" algn="l">
              <a:lnSpc>
                <a:spcPct val="120000"/>
              </a:lnSpc>
              <a:spcBef>
                <a:spcPts val="0"/>
              </a:spcBef>
              <a:spcAft>
                <a:spcPts val="0"/>
              </a:spcAft>
              <a:buClr>
                <a:srgbClr val="000000"/>
              </a:buClr>
              <a:buSzPts val="1800"/>
              <a:buNone/>
              <a:defRPr/>
            </a:lvl8pPr>
            <a:lvl9pPr lvl="8" algn="l">
              <a:lnSpc>
                <a:spcPct val="120000"/>
              </a:lnSpc>
              <a:spcBef>
                <a:spcPts val="0"/>
              </a:spcBef>
              <a:spcAft>
                <a:spcPts val="0"/>
              </a:spcAft>
              <a:buClr>
                <a:srgbClr val="000000"/>
              </a:buClr>
              <a:buSzPts val="18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D. Title and two column">
  <p:cSld name="1_D. Title and two column">
    <p:spTree>
      <p:nvGrpSpPr>
        <p:cNvPr id="1" name="Shape 295"/>
        <p:cNvGrpSpPr/>
        <p:nvPr/>
      </p:nvGrpSpPr>
      <p:grpSpPr>
        <a:xfrm>
          <a:off x="0" y="0"/>
          <a:ext cx="0" cy="0"/>
          <a:chOff x="0" y="0"/>
          <a:chExt cx="0" cy="0"/>
        </a:xfrm>
      </p:grpSpPr>
      <p:sp>
        <p:nvSpPr>
          <p:cNvPr id="296" name="Google Shape;296;p23"/>
          <p:cNvSpPr/>
          <p:nvPr/>
        </p:nvSpPr>
        <p:spPr>
          <a:xfrm>
            <a:off x="0" y="0"/>
            <a:ext cx="12192000" cy="369300"/>
          </a:xfrm>
          <a:prstGeom prst="rect">
            <a:avLst/>
          </a:prstGeom>
          <a:solidFill>
            <a:srgbClr val="6B11A5"/>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000000"/>
              </a:buClr>
              <a:buSzPts val="1700"/>
              <a:buFont typeface="Helvetica Neue"/>
              <a:buNone/>
            </a:pPr>
            <a:endParaRPr sz="1700" b="0" i="0" u="none" strike="noStrike" cap="none">
              <a:solidFill>
                <a:srgbClr val="000000"/>
              </a:solidFill>
              <a:latin typeface="Arial"/>
              <a:ea typeface="Arial"/>
              <a:cs typeface="Arial"/>
              <a:sym typeface="Arial"/>
            </a:endParaRPr>
          </a:p>
        </p:txBody>
      </p:sp>
      <p:sp>
        <p:nvSpPr>
          <p:cNvPr id="297" name="Google Shape;297;p23"/>
          <p:cNvSpPr txBox="1">
            <a:spLocks noGrp="1"/>
          </p:cNvSpPr>
          <p:nvPr>
            <p:ph type="sldNum" idx="12"/>
          </p:nvPr>
        </p:nvSpPr>
        <p:spPr>
          <a:xfrm>
            <a:off x="11572669" y="7927952"/>
            <a:ext cx="258600" cy="288000"/>
          </a:xfrm>
          <a:prstGeom prst="rect">
            <a:avLst/>
          </a:prstGeom>
          <a:noFill/>
          <a:ln>
            <a:noFill/>
          </a:ln>
        </p:spPr>
        <p:txBody>
          <a:bodyPr spcFirstLastPara="1" wrap="square" lIns="36000" tIns="36000" rIns="36000" bIns="36000" anchor="ctr" anchorCtr="0">
            <a:no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98" name="Google Shape;298;p23"/>
          <p:cNvSpPr txBox="1">
            <a:spLocks noGrp="1"/>
          </p:cNvSpPr>
          <p:nvPr>
            <p:ph type="body" idx="1"/>
          </p:nvPr>
        </p:nvSpPr>
        <p:spPr>
          <a:xfrm>
            <a:off x="366872" y="1005840"/>
            <a:ext cx="7192200" cy="49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3000"/>
              <a:buFont typeface="Arial"/>
              <a:buNone/>
              <a:defRPr sz="3000" b="1" i="0">
                <a:solidFill>
                  <a:schemeClr val="dk1"/>
                </a:solidFill>
                <a:latin typeface="Arial"/>
                <a:ea typeface="Arial"/>
                <a:cs typeface="Arial"/>
                <a:sym typeface="Aria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299" name="Google Shape;299;p23"/>
          <p:cNvSpPr txBox="1">
            <a:spLocks noGrp="1"/>
          </p:cNvSpPr>
          <p:nvPr>
            <p:ph type="body" idx="2"/>
          </p:nvPr>
        </p:nvSpPr>
        <p:spPr>
          <a:xfrm>
            <a:off x="371475" y="1574800"/>
            <a:ext cx="5580000" cy="630000"/>
          </a:xfrm>
          <a:prstGeom prst="rect">
            <a:avLst/>
          </a:prstGeom>
          <a:noFill/>
          <a:ln>
            <a:noFill/>
          </a:ln>
        </p:spPr>
        <p:txBody>
          <a:bodyPr spcFirstLastPara="1" wrap="square" lIns="0" tIns="0" rIns="0" bIns="0" anchor="t" anchorCtr="0">
            <a:noAutofit/>
          </a:bodyPr>
          <a:lstStyle>
            <a:lvl1pPr marL="457200" marR="0" lvl="0" indent="-330200" algn="l">
              <a:lnSpc>
                <a:spcPct val="300000"/>
              </a:lnSpc>
              <a:spcBef>
                <a:spcPts val="0"/>
              </a:spcBef>
              <a:spcAft>
                <a:spcPts val="0"/>
              </a:spcAft>
              <a:buClr>
                <a:srgbClr val="005EB8"/>
              </a:buClr>
              <a:buSzPts val="1600"/>
              <a:buFont typeface="Arial"/>
              <a:buChar char="​"/>
              <a:defRPr sz="1600" b="0" i="0">
                <a:latin typeface="Arial"/>
                <a:ea typeface="Arial"/>
                <a:cs typeface="Arial"/>
                <a:sym typeface="Aria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300" name="Google Shape;300;p23"/>
          <p:cNvSpPr txBox="1">
            <a:spLocks noGrp="1"/>
          </p:cNvSpPr>
          <p:nvPr>
            <p:ph type="body" idx="3"/>
          </p:nvPr>
        </p:nvSpPr>
        <p:spPr>
          <a:xfrm>
            <a:off x="371474" y="2332038"/>
            <a:ext cx="5580000" cy="5408700"/>
          </a:xfrm>
          <a:prstGeom prst="rect">
            <a:avLst/>
          </a:prstGeom>
          <a:noFill/>
          <a:ln>
            <a:noFill/>
          </a:ln>
        </p:spPr>
        <p:txBody>
          <a:bodyPr spcFirstLastPara="1" wrap="square" lIns="0" tIns="0" rIns="0" bIns="0" anchor="t" anchorCtr="0">
            <a:noAutofit/>
          </a:bodyPr>
          <a:lstStyle>
            <a:lvl1pPr marL="457200" lvl="0" indent="-342900" algn="l">
              <a:lnSpc>
                <a:spcPct val="96666"/>
              </a:lnSpc>
              <a:spcBef>
                <a:spcPts val="120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301" name="Google Shape;301;p23"/>
          <p:cNvSpPr txBox="1">
            <a:spLocks noGrp="1"/>
          </p:cNvSpPr>
          <p:nvPr>
            <p:ph type="ftr" idx="11"/>
          </p:nvPr>
        </p:nvSpPr>
        <p:spPr>
          <a:xfrm>
            <a:off x="1591056" y="8131025"/>
            <a:ext cx="8970300" cy="320700"/>
          </a:xfrm>
          <a:prstGeom prst="rect">
            <a:avLst/>
          </a:prstGeom>
          <a:noFill/>
          <a:ln>
            <a:noFill/>
          </a:ln>
        </p:spPr>
        <p:txBody>
          <a:bodyPr spcFirstLastPara="1" wrap="square" lIns="91425" tIns="45700" rIns="91425" bIns="45700" anchor="ctr" anchorCtr="0">
            <a:noAutofit/>
          </a:bodyPr>
          <a:lstStyle>
            <a:lvl1pPr lvl="0" algn="ctr">
              <a:lnSpc>
                <a:spcPct val="120000"/>
              </a:lnSpc>
              <a:spcBef>
                <a:spcPts val="0"/>
              </a:spcBef>
              <a:spcAft>
                <a:spcPts val="0"/>
              </a:spcAft>
              <a:buClr>
                <a:srgbClr val="FF0000"/>
              </a:buClr>
              <a:buSzPts val="1000"/>
              <a:buFont typeface="Arial"/>
              <a:buNone/>
              <a:defRPr sz="1000" b="0" i="0">
                <a:solidFill>
                  <a:srgbClr val="FF0000"/>
                </a:solidFill>
                <a:latin typeface="Arial"/>
                <a:ea typeface="Arial"/>
                <a:cs typeface="Arial"/>
                <a:sym typeface="Arial"/>
              </a:defRPr>
            </a:lvl1pPr>
            <a:lvl2pPr lvl="1" algn="l">
              <a:lnSpc>
                <a:spcPct val="120000"/>
              </a:lnSpc>
              <a:spcBef>
                <a:spcPts val="0"/>
              </a:spcBef>
              <a:spcAft>
                <a:spcPts val="0"/>
              </a:spcAft>
              <a:buClr>
                <a:srgbClr val="000000"/>
              </a:buClr>
              <a:buSzPts val="1800"/>
              <a:buNone/>
              <a:defRPr/>
            </a:lvl2pPr>
            <a:lvl3pPr lvl="2" algn="l">
              <a:lnSpc>
                <a:spcPct val="120000"/>
              </a:lnSpc>
              <a:spcBef>
                <a:spcPts val="0"/>
              </a:spcBef>
              <a:spcAft>
                <a:spcPts val="0"/>
              </a:spcAft>
              <a:buClr>
                <a:srgbClr val="000000"/>
              </a:buClr>
              <a:buSzPts val="1800"/>
              <a:buNone/>
              <a:defRPr/>
            </a:lvl3pPr>
            <a:lvl4pPr lvl="3" algn="l">
              <a:lnSpc>
                <a:spcPct val="120000"/>
              </a:lnSpc>
              <a:spcBef>
                <a:spcPts val="0"/>
              </a:spcBef>
              <a:spcAft>
                <a:spcPts val="0"/>
              </a:spcAft>
              <a:buClr>
                <a:srgbClr val="000000"/>
              </a:buClr>
              <a:buSzPts val="1800"/>
              <a:buNone/>
              <a:defRPr/>
            </a:lvl4pPr>
            <a:lvl5pPr lvl="4" algn="l">
              <a:lnSpc>
                <a:spcPct val="120000"/>
              </a:lnSpc>
              <a:spcBef>
                <a:spcPts val="0"/>
              </a:spcBef>
              <a:spcAft>
                <a:spcPts val="0"/>
              </a:spcAft>
              <a:buClr>
                <a:srgbClr val="000000"/>
              </a:buClr>
              <a:buSzPts val="1800"/>
              <a:buNone/>
              <a:defRPr/>
            </a:lvl5pPr>
            <a:lvl6pPr lvl="5" algn="l">
              <a:lnSpc>
                <a:spcPct val="120000"/>
              </a:lnSpc>
              <a:spcBef>
                <a:spcPts val="0"/>
              </a:spcBef>
              <a:spcAft>
                <a:spcPts val="0"/>
              </a:spcAft>
              <a:buClr>
                <a:srgbClr val="000000"/>
              </a:buClr>
              <a:buSzPts val="1800"/>
              <a:buNone/>
              <a:defRPr/>
            </a:lvl6pPr>
            <a:lvl7pPr lvl="6" algn="l">
              <a:lnSpc>
                <a:spcPct val="120000"/>
              </a:lnSpc>
              <a:spcBef>
                <a:spcPts val="0"/>
              </a:spcBef>
              <a:spcAft>
                <a:spcPts val="0"/>
              </a:spcAft>
              <a:buClr>
                <a:srgbClr val="000000"/>
              </a:buClr>
              <a:buSzPts val="1800"/>
              <a:buNone/>
              <a:defRPr/>
            </a:lvl7pPr>
            <a:lvl8pPr lvl="7" algn="l">
              <a:lnSpc>
                <a:spcPct val="120000"/>
              </a:lnSpc>
              <a:spcBef>
                <a:spcPts val="0"/>
              </a:spcBef>
              <a:spcAft>
                <a:spcPts val="0"/>
              </a:spcAft>
              <a:buClr>
                <a:srgbClr val="000000"/>
              </a:buClr>
              <a:buSzPts val="1800"/>
              <a:buNone/>
              <a:defRPr/>
            </a:lvl8pPr>
            <a:lvl9pPr lvl="8" algn="l">
              <a:lnSpc>
                <a:spcPct val="120000"/>
              </a:lnSpc>
              <a:spcBef>
                <a:spcPts val="0"/>
              </a:spcBef>
              <a:spcAft>
                <a:spcPts val="0"/>
              </a:spcAft>
              <a:buClr>
                <a:srgbClr val="000000"/>
              </a:buClr>
              <a:buSzPts val="1800"/>
              <a:buNone/>
              <a:defRPr/>
            </a:lvl9pPr>
          </a:lstStyle>
          <a:p>
            <a:endParaRPr/>
          </a:p>
        </p:txBody>
      </p:sp>
    </p:spTree>
  </p:cSld>
  <p:clrMapOvr>
    <a:masterClrMapping/>
  </p:clrMapOvr>
  <p:extLst mod="1">
    <p:ext uri="{DCECCB84-F9BA-43D5-87BE-67443E8EF086}">
      <p15:sldGuideLst xmlns:p15="http://schemas.microsoft.com/office/powerpoint/2012/main">
        <p15:guide id="1" orient="horz" pos="2716">
          <p15:clr>
            <a:srgbClr val="FBAE40"/>
          </p15:clr>
        </p15:guide>
        <p15:guide id="2" pos="3908">
          <p15:clr>
            <a:srgbClr val="FBAE40"/>
          </p15:clr>
        </p15:guide>
        <p15:guide id="3" pos="3749">
          <p15:clr>
            <a:srgbClr val="FBAE40"/>
          </p15:clr>
        </p15:guide>
        <p15:guide id="4" pos="2071">
          <p15:clr>
            <a:srgbClr val="FBAE40"/>
          </p15:clr>
        </p15:guide>
        <p15:guide id="5" pos="1890">
          <p15:clr>
            <a:srgbClr val="FBAE40"/>
          </p15:clr>
        </p15:guide>
        <p15:guide id="6" pos="5586">
          <p15:clr>
            <a:srgbClr val="FBAE40"/>
          </p15:clr>
        </p15:guide>
        <p15:guide id="7" pos="5768">
          <p15:clr>
            <a:srgbClr val="FBAE40"/>
          </p15:clr>
        </p15:guide>
        <p15:guide id="8" pos="7446">
          <p15:clr>
            <a:srgbClr val="FBAE40"/>
          </p15:clr>
        </p15:guide>
        <p15:guide id="9" orient="horz" pos="4825">
          <p15:clr>
            <a:srgbClr val="FBAE40"/>
          </p15:clr>
        </p15:guide>
        <p15:guide id="10" orient="horz" pos="1469">
          <p15:clr>
            <a:srgbClr val="FBAE40"/>
          </p15:clr>
        </p15:guide>
        <p15:guide id="11" orient="horz" pos="112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2"/>
        <p:cNvGrpSpPr/>
        <p:nvPr/>
      </p:nvGrpSpPr>
      <p:grpSpPr>
        <a:xfrm>
          <a:off x="0" y="0"/>
          <a:ext cx="0" cy="0"/>
          <a:chOff x="0" y="0"/>
          <a:chExt cx="0" cy="0"/>
        </a:xfrm>
      </p:grpSpPr>
      <p:sp>
        <p:nvSpPr>
          <p:cNvPr id="303" name="Google Shape;303;p25"/>
          <p:cNvSpPr txBox="1">
            <a:spLocks noGrp="1"/>
          </p:cNvSpPr>
          <p:nvPr>
            <p:ph type="title"/>
          </p:nvPr>
        </p:nvSpPr>
        <p:spPr>
          <a:xfrm>
            <a:off x="630000" y="783113"/>
            <a:ext cx="10933200" cy="471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009F86"/>
              </a:buClr>
              <a:buSzPts val="3400"/>
              <a:buFont typeface="Arial"/>
              <a:buNone/>
              <a:defRPr sz="3400" b="1" i="0" u="none">
                <a:solidFill>
                  <a:srgbClr val="009F86"/>
                </a:solidFill>
                <a:latin typeface="Arial"/>
                <a:ea typeface="Arial"/>
                <a:cs typeface="Arial"/>
                <a:sym typeface="Arial"/>
              </a:defRPr>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0_D. Section header box">
  <p:cSld name="10_D. Section header box">
    <p:spTree>
      <p:nvGrpSpPr>
        <p:cNvPr id="1" name="Shape 304"/>
        <p:cNvGrpSpPr/>
        <p:nvPr/>
      </p:nvGrpSpPr>
      <p:grpSpPr>
        <a:xfrm>
          <a:off x="0" y="0"/>
          <a:ext cx="0" cy="0"/>
          <a:chOff x="0" y="0"/>
          <a:chExt cx="0" cy="0"/>
        </a:xfrm>
      </p:grpSpPr>
      <p:sp>
        <p:nvSpPr>
          <p:cNvPr id="305" name="Google Shape;305;p28"/>
          <p:cNvSpPr/>
          <p:nvPr/>
        </p:nvSpPr>
        <p:spPr>
          <a:xfrm>
            <a:off x="10420777" y="5658014"/>
            <a:ext cx="936600" cy="923400"/>
          </a:xfrm>
          <a:prstGeom prst="ellipse">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425563"/>
              </a:buClr>
              <a:buSzPts val="1700"/>
              <a:buFont typeface="Arial"/>
              <a:buNone/>
            </a:pPr>
            <a:endParaRPr sz="1700" b="0" i="0" u="none" strike="noStrike" cap="none">
              <a:solidFill>
                <a:srgbClr val="000000"/>
              </a:solidFill>
              <a:latin typeface="Arial"/>
              <a:ea typeface="Arial"/>
              <a:cs typeface="Arial"/>
              <a:sym typeface="Arial"/>
            </a:endParaRPr>
          </a:p>
        </p:txBody>
      </p:sp>
      <p:sp>
        <p:nvSpPr>
          <p:cNvPr id="306" name="Google Shape;306;p28"/>
          <p:cNvSpPr/>
          <p:nvPr/>
        </p:nvSpPr>
        <p:spPr>
          <a:xfrm>
            <a:off x="894418" y="4508382"/>
            <a:ext cx="936600" cy="923400"/>
          </a:xfrm>
          <a:prstGeom prst="ellipse">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425563"/>
              </a:buClr>
              <a:buSzPts val="1700"/>
              <a:buFont typeface="Arial"/>
              <a:buNone/>
            </a:pPr>
            <a:endParaRPr sz="1700" b="0" i="0" u="none" strike="noStrike" cap="none">
              <a:solidFill>
                <a:srgbClr val="000000"/>
              </a:solidFill>
              <a:latin typeface="Arial"/>
              <a:ea typeface="Arial"/>
              <a:cs typeface="Arial"/>
              <a:sym typeface="Arial"/>
            </a:endParaRPr>
          </a:p>
        </p:txBody>
      </p:sp>
      <p:sp>
        <p:nvSpPr>
          <p:cNvPr id="307" name="Google Shape;307;p28"/>
          <p:cNvSpPr/>
          <p:nvPr/>
        </p:nvSpPr>
        <p:spPr>
          <a:xfrm>
            <a:off x="6747504" y="2794305"/>
            <a:ext cx="936600" cy="923400"/>
          </a:xfrm>
          <a:prstGeom prst="ellipse">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425563"/>
              </a:buClr>
              <a:buSzPts val="1700"/>
              <a:buFont typeface="Arial"/>
              <a:buNone/>
            </a:pPr>
            <a:endParaRPr sz="1700" b="0" i="0" u="none" strike="noStrike" cap="none">
              <a:solidFill>
                <a:srgbClr val="000000"/>
              </a:solidFill>
              <a:latin typeface="Arial"/>
              <a:ea typeface="Arial"/>
              <a:cs typeface="Arial"/>
              <a:sym typeface="Arial"/>
            </a:endParaRPr>
          </a:p>
        </p:txBody>
      </p:sp>
      <p:sp>
        <p:nvSpPr>
          <p:cNvPr id="308" name="Google Shape;308;p28"/>
          <p:cNvSpPr/>
          <p:nvPr/>
        </p:nvSpPr>
        <p:spPr>
          <a:xfrm>
            <a:off x="6747504" y="4508382"/>
            <a:ext cx="936600" cy="923400"/>
          </a:xfrm>
          <a:prstGeom prst="ellipse">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425563"/>
              </a:buClr>
              <a:buSzPts val="1700"/>
              <a:buFont typeface="Arial"/>
              <a:buNone/>
            </a:pPr>
            <a:endParaRPr sz="1700" b="0" i="0" u="none" strike="noStrike" cap="none">
              <a:solidFill>
                <a:srgbClr val="000000"/>
              </a:solidFill>
              <a:latin typeface="Arial"/>
              <a:ea typeface="Arial"/>
              <a:cs typeface="Arial"/>
              <a:sym typeface="Arial"/>
            </a:endParaRPr>
          </a:p>
        </p:txBody>
      </p:sp>
      <p:sp>
        <p:nvSpPr>
          <p:cNvPr id="309" name="Google Shape;309;p28"/>
          <p:cNvSpPr/>
          <p:nvPr/>
        </p:nvSpPr>
        <p:spPr>
          <a:xfrm>
            <a:off x="0" y="0"/>
            <a:ext cx="12192000" cy="369300"/>
          </a:xfrm>
          <a:prstGeom prst="rect">
            <a:avLst/>
          </a:prstGeom>
          <a:solidFill>
            <a:srgbClr val="6B11A5"/>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000000"/>
              </a:buClr>
              <a:buSzPts val="1700"/>
              <a:buFont typeface="Helvetica Neue"/>
              <a:buNone/>
            </a:pPr>
            <a:endParaRPr sz="1700" b="0" i="0" u="none" strike="noStrike" cap="none">
              <a:solidFill>
                <a:srgbClr val="000000"/>
              </a:solidFill>
              <a:latin typeface="Arial"/>
              <a:ea typeface="Arial"/>
              <a:cs typeface="Arial"/>
              <a:sym typeface="Arial"/>
            </a:endParaRPr>
          </a:p>
        </p:txBody>
      </p:sp>
      <p:sp>
        <p:nvSpPr>
          <p:cNvPr id="310" name="Google Shape;310;p28"/>
          <p:cNvSpPr txBox="1">
            <a:spLocks noGrp="1"/>
          </p:cNvSpPr>
          <p:nvPr>
            <p:ph type="body" idx="1"/>
          </p:nvPr>
        </p:nvSpPr>
        <p:spPr>
          <a:xfrm>
            <a:off x="355680" y="932688"/>
            <a:ext cx="4525500" cy="586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3700"/>
              <a:buFont typeface="Arial"/>
              <a:buNone/>
              <a:defRPr sz="3700" b="1" i="0">
                <a:solidFill>
                  <a:srgbClr val="000000"/>
                </a:solidFill>
                <a:latin typeface="Arial"/>
                <a:ea typeface="Arial"/>
                <a:cs typeface="Arial"/>
                <a:sym typeface="Aria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311" name="Google Shape;311;p28"/>
          <p:cNvSpPr txBox="1"/>
          <p:nvPr/>
        </p:nvSpPr>
        <p:spPr>
          <a:xfrm>
            <a:off x="11758553" y="7846672"/>
            <a:ext cx="72900" cy="288000"/>
          </a:xfrm>
          <a:prstGeom prst="rect">
            <a:avLst/>
          </a:prstGeom>
          <a:noFill/>
          <a:ln>
            <a:noFill/>
          </a:ln>
        </p:spPr>
        <p:txBody>
          <a:bodyPr spcFirstLastPara="1" wrap="square" lIns="36000" tIns="36000" rIns="36000" bIns="36000" anchor="ctr" anchorCtr="0">
            <a:noAutofit/>
          </a:bodyPr>
          <a:lstStyle/>
          <a:p>
            <a:pPr marL="0" marR="0" lvl="0" indent="0" algn="r" rtl="0">
              <a:lnSpc>
                <a:spcPct val="100000"/>
              </a:lnSpc>
              <a:spcBef>
                <a:spcPts val="0"/>
              </a:spcBef>
              <a:spcAft>
                <a:spcPts val="0"/>
              </a:spcAft>
              <a:buClr>
                <a:srgbClr val="888888"/>
              </a:buClr>
              <a:buSzPts val="1700"/>
              <a:buFont typeface="Arial"/>
              <a:buNone/>
            </a:pPr>
            <a:endParaRPr sz="1700" b="0" i="0" u="none" strike="noStrike" cap="none">
              <a:solidFill>
                <a:srgbClr val="000000"/>
              </a:solidFill>
              <a:latin typeface="Arial"/>
              <a:ea typeface="Arial"/>
              <a:cs typeface="Arial"/>
              <a:sym typeface="Arial"/>
            </a:endParaRPr>
          </a:p>
        </p:txBody>
      </p:sp>
      <p:sp>
        <p:nvSpPr>
          <p:cNvPr id="312" name="Google Shape;312;p28"/>
          <p:cNvSpPr txBox="1">
            <a:spLocks noGrp="1"/>
          </p:cNvSpPr>
          <p:nvPr>
            <p:ph type="body" idx="2"/>
          </p:nvPr>
        </p:nvSpPr>
        <p:spPr>
          <a:xfrm>
            <a:off x="2054123" y="2580775"/>
            <a:ext cx="3622800" cy="1350300"/>
          </a:xfrm>
          <a:prstGeom prst="rect">
            <a:avLst/>
          </a:prstGeom>
          <a:noFill/>
          <a:ln>
            <a:noFill/>
          </a:ln>
        </p:spPr>
        <p:txBody>
          <a:bodyPr spcFirstLastPara="1" wrap="square" lIns="0" tIns="0" rIns="0" bIns="0" anchor="ctr" anchorCtr="0">
            <a:noAutofit/>
          </a:bodyPr>
          <a:lstStyle>
            <a:lvl1pPr marL="457200" marR="127000" lvl="0" indent="-228600" algn="l">
              <a:lnSpc>
                <a:spcPct val="120000"/>
              </a:lnSpc>
              <a:spcBef>
                <a:spcPts val="1400"/>
              </a:spcBef>
              <a:spcAft>
                <a:spcPts val="0"/>
              </a:spcAft>
              <a:buClr>
                <a:srgbClr val="000000"/>
              </a:buClr>
              <a:buSzPts val="1600"/>
              <a:buFont typeface="Arial"/>
              <a:buNone/>
              <a:defRPr sz="1600" b="0" i="0">
                <a:solidFill>
                  <a:srgbClr val="000000"/>
                </a:solidFill>
                <a:latin typeface="Arial"/>
                <a:ea typeface="Arial"/>
                <a:cs typeface="Arial"/>
                <a:sym typeface="Aria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313" name="Google Shape;313;p28"/>
          <p:cNvSpPr txBox="1">
            <a:spLocks noGrp="1"/>
          </p:cNvSpPr>
          <p:nvPr>
            <p:ph type="body" idx="3"/>
          </p:nvPr>
        </p:nvSpPr>
        <p:spPr>
          <a:xfrm>
            <a:off x="2092940" y="6678571"/>
            <a:ext cx="9177300" cy="298500"/>
          </a:xfrm>
          <a:prstGeom prst="rect">
            <a:avLst/>
          </a:prstGeom>
          <a:noFill/>
          <a:ln>
            <a:noFill/>
          </a:ln>
        </p:spPr>
        <p:txBody>
          <a:bodyPr spcFirstLastPara="1" wrap="square" lIns="0" tIns="0" rIns="0" bIns="0" anchor="t" anchorCtr="0">
            <a:noAutofit/>
          </a:bodyPr>
          <a:lstStyle>
            <a:lvl1pPr marL="457200" lvl="0" indent="-304800" algn="l">
              <a:lnSpc>
                <a:spcPct val="145000"/>
              </a:lnSpc>
              <a:spcBef>
                <a:spcPts val="1200"/>
              </a:spcBef>
              <a:spcAft>
                <a:spcPts val="0"/>
              </a:spcAft>
              <a:buSzPts val="1200"/>
              <a:buChar char="​"/>
              <a:defRPr b="0" i="0">
                <a:latin typeface="Arial"/>
                <a:ea typeface="Arial"/>
                <a:cs typeface="Arial"/>
                <a:sym typeface="Aria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314" name="Google Shape;314;p28"/>
          <p:cNvSpPr txBox="1">
            <a:spLocks noGrp="1"/>
          </p:cNvSpPr>
          <p:nvPr>
            <p:ph type="body" idx="4"/>
          </p:nvPr>
        </p:nvSpPr>
        <p:spPr>
          <a:xfrm>
            <a:off x="2054123" y="4516412"/>
            <a:ext cx="3758400" cy="907200"/>
          </a:xfrm>
          <a:prstGeom prst="rect">
            <a:avLst/>
          </a:prstGeom>
          <a:noFill/>
          <a:ln>
            <a:noFill/>
          </a:ln>
        </p:spPr>
        <p:txBody>
          <a:bodyPr spcFirstLastPara="1" wrap="square" lIns="0" tIns="0" rIns="0" bIns="0" anchor="ctr" anchorCtr="0">
            <a:noAutofit/>
          </a:bodyPr>
          <a:lstStyle>
            <a:lvl1pPr marL="457200" marR="127000" lvl="0" indent="-228600" algn="l">
              <a:lnSpc>
                <a:spcPct val="120000"/>
              </a:lnSpc>
              <a:spcBef>
                <a:spcPts val="1400"/>
              </a:spcBef>
              <a:spcAft>
                <a:spcPts val="0"/>
              </a:spcAft>
              <a:buClr>
                <a:srgbClr val="000000"/>
              </a:buClr>
              <a:buSzPts val="1600"/>
              <a:buFont typeface="Arial"/>
              <a:buNone/>
              <a:defRPr sz="1600" b="0" i="0">
                <a:solidFill>
                  <a:srgbClr val="000000"/>
                </a:solidFill>
                <a:latin typeface="Arial"/>
                <a:ea typeface="Arial"/>
                <a:cs typeface="Arial"/>
                <a:sym typeface="Aria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315" name="Google Shape;315;p28"/>
          <p:cNvSpPr txBox="1">
            <a:spLocks noGrp="1"/>
          </p:cNvSpPr>
          <p:nvPr>
            <p:ph type="body" idx="5"/>
          </p:nvPr>
        </p:nvSpPr>
        <p:spPr>
          <a:xfrm>
            <a:off x="7939871" y="2691555"/>
            <a:ext cx="3622800" cy="1128900"/>
          </a:xfrm>
          <a:prstGeom prst="rect">
            <a:avLst/>
          </a:prstGeom>
          <a:noFill/>
          <a:ln>
            <a:noFill/>
          </a:ln>
        </p:spPr>
        <p:txBody>
          <a:bodyPr spcFirstLastPara="1" wrap="square" lIns="0" tIns="0" rIns="0" bIns="0" anchor="ctr" anchorCtr="0">
            <a:noAutofit/>
          </a:bodyPr>
          <a:lstStyle>
            <a:lvl1pPr marL="457200" marR="127000" lvl="0" indent="-228600" algn="l">
              <a:lnSpc>
                <a:spcPct val="120000"/>
              </a:lnSpc>
              <a:spcBef>
                <a:spcPts val="1400"/>
              </a:spcBef>
              <a:spcAft>
                <a:spcPts val="0"/>
              </a:spcAft>
              <a:buClr>
                <a:srgbClr val="000000"/>
              </a:buClr>
              <a:buSzPts val="1600"/>
              <a:buFont typeface="Arial"/>
              <a:buNone/>
              <a:defRPr sz="1600" b="0" i="0">
                <a:solidFill>
                  <a:srgbClr val="000000"/>
                </a:solidFill>
                <a:latin typeface="Arial"/>
                <a:ea typeface="Arial"/>
                <a:cs typeface="Arial"/>
                <a:sym typeface="Aria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316" name="Google Shape;316;p28"/>
          <p:cNvSpPr txBox="1">
            <a:spLocks noGrp="1"/>
          </p:cNvSpPr>
          <p:nvPr>
            <p:ph type="body" idx="6"/>
          </p:nvPr>
        </p:nvSpPr>
        <p:spPr>
          <a:xfrm>
            <a:off x="7939871" y="4394588"/>
            <a:ext cx="3622800" cy="1151100"/>
          </a:xfrm>
          <a:prstGeom prst="rect">
            <a:avLst/>
          </a:prstGeom>
          <a:noFill/>
          <a:ln>
            <a:noFill/>
          </a:ln>
        </p:spPr>
        <p:txBody>
          <a:bodyPr spcFirstLastPara="1" wrap="square" lIns="0" tIns="0" rIns="0" bIns="0" anchor="ctr" anchorCtr="0">
            <a:noAutofit/>
          </a:bodyPr>
          <a:lstStyle>
            <a:lvl1pPr marL="457200" marR="127000" lvl="0" indent="-228600" algn="l">
              <a:lnSpc>
                <a:spcPct val="120000"/>
              </a:lnSpc>
              <a:spcBef>
                <a:spcPts val="1400"/>
              </a:spcBef>
              <a:spcAft>
                <a:spcPts val="0"/>
              </a:spcAft>
              <a:buClr>
                <a:srgbClr val="000000"/>
              </a:buClr>
              <a:buSzPts val="1600"/>
              <a:buFont typeface="Arial"/>
              <a:buNone/>
              <a:defRPr sz="1600" b="0" i="0">
                <a:solidFill>
                  <a:srgbClr val="000000"/>
                </a:solidFill>
                <a:latin typeface="Arial"/>
                <a:ea typeface="Arial"/>
                <a:cs typeface="Arial"/>
                <a:sym typeface="Aria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317" name="Google Shape;317;p28"/>
          <p:cNvSpPr txBox="1">
            <a:spLocks noGrp="1"/>
          </p:cNvSpPr>
          <p:nvPr>
            <p:ph type="sldNum" idx="12"/>
          </p:nvPr>
        </p:nvSpPr>
        <p:spPr>
          <a:xfrm>
            <a:off x="11529813" y="7939419"/>
            <a:ext cx="290700" cy="288000"/>
          </a:xfrm>
          <a:prstGeom prst="rect">
            <a:avLst/>
          </a:prstGeom>
          <a:noFill/>
          <a:ln>
            <a:noFill/>
          </a:ln>
        </p:spPr>
        <p:txBody>
          <a:bodyPr spcFirstLastPara="1" wrap="square" lIns="36000" tIns="36000" rIns="36000" bIns="36000" anchor="ctr" anchorCtr="0">
            <a:no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18" name="Google Shape;318;p28"/>
          <p:cNvSpPr txBox="1">
            <a:spLocks noGrp="1"/>
          </p:cNvSpPr>
          <p:nvPr>
            <p:ph type="body" idx="7"/>
          </p:nvPr>
        </p:nvSpPr>
        <p:spPr>
          <a:xfrm>
            <a:off x="371475" y="1574801"/>
            <a:ext cx="5580000" cy="474600"/>
          </a:xfrm>
          <a:prstGeom prst="rect">
            <a:avLst/>
          </a:prstGeom>
          <a:noFill/>
          <a:ln>
            <a:noFill/>
          </a:ln>
        </p:spPr>
        <p:txBody>
          <a:bodyPr spcFirstLastPara="1" wrap="square" lIns="0" tIns="0" rIns="0" bIns="0" anchor="t" anchorCtr="0">
            <a:noAutofit/>
          </a:bodyPr>
          <a:lstStyle>
            <a:lvl1pPr marL="457200" lvl="0" indent="-342900" algn="l">
              <a:lnSpc>
                <a:spcPct val="96666"/>
              </a:lnSpc>
              <a:spcBef>
                <a:spcPts val="1200"/>
              </a:spcBef>
              <a:spcAft>
                <a:spcPts val="0"/>
              </a:spcAft>
              <a:buSzPts val="1800"/>
              <a:buChar char="​"/>
              <a:defRPr sz="1800" b="0" i="0">
                <a:latin typeface="Arial"/>
                <a:ea typeface="Arial"/>
                <a:cs typeface="Arial"/>
                <a:sym typeface="Aria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319" name="Google Shape;319;p28"/>
          <p:cNvSpPr txBox="1">
            <a:spLocks noGrp="1"/>
          </p:cNvSpPr>
          <p:nvPr>
            <p:ph type="ftr" idx="11"/>
          </p:nvPr>
        </p:nvSpPr>
        <p:spPr>
          <a:xfrm>
            <a:off x="1591056" y="8131025"/>
            <a:ext cx="8970300" cy="320700"/>
          </a:xfrm>
          <a:prstGeom prst="rect">
            <a:avLst/>
          </a:prstGeom>
          <a:noFill/>
          <a:ln>
            <a:noFill/>
          </a:ln>
        </p:spPr>
        <p:txBody>
          <a:bodyPr spcFirstLastPara="1" wrap="square" lIns="91425" tIns="45700" rIns="91425" bIns="45700" anchor="ctr" anchorCtr="0">
            <a:noAutofit/>
          </a:bodyPr>
          <a:lstStyle>
            <a:lvl1pPr lvl="0" algn="ctr">
              <a:lnSpc>
                <a:spcPct val="120000"/>
              </a:lnSpc>
              <a:spcBef>
                <a:spcPts val="0"/>
              </a:spcBef>
              <a:spcAft>
                <a:spcPts val="0"/>
              </a:spcAft>
              <a:buClr>
                <a:srgbClr val="FF0000"/>
              </a:buClr>
              <a:buSzPts val="1000"/>
              <a:buFont typeface="Arial"/>
              <a:buNone/>
              <a:defRPr sz="1000" b="0" i="0">
                <a:solidFill>
                  <a:srgbClr val="FF0000"/>
                </a:solidFill>
                <a:latin typeface="Arial"/>
                <a:ea typeface="Arial"/>
                <a:cs typeface="Arial"/>
                <a:sym typeface="Arial"/>
              </a:defRPr>
            </a:lvl1pPr>
            <a:lvl2pPr lvl="1" algn="l">
              <a:lnSpc>
                <a:spcPct val="120000"/>
              </a:lnSpc>
              <a:spcBef>
                <a:spcPts val="0"/>
              </a:spcBef>
              <a:spcAft>
                <a:spcPts val="0"/>
              </a:spcAft>
              <a:buClr>
                <a:srgbClr val="000000"/>
              </a:buClr>
              <a:buSzPts val="1800"/>
              <a:buNone/>
              <a:defRPr/>
            </a:lvl2pPr>
            <a:lvl3pPr lvl="2" algn="l">
              <a:lnSpc>
                <a:spcPct val="120000"/>
              </a:lnSpc>
              <a:spcBef>
                <a:spcPts val="0"/>
              </a:spcBef>
              <a:spcAft>
                <a:spcPts val="0"/>
              </a:spcAft>
              <a:buClr>
                <a:srgbClr val="000000"/>
              </a:buClr>
              <a:buSzPts val="1800"/>
              <a:buNone/>
              <a:defRPr/>
            </a:lvl3pPr>
            <a:lvl4pPr lvl="3" algn="l">
              <a:lnSpc>
                <a:spcPct val="120000"/>
              </a:lnSpc>
              <a:spcBef>
                <a:spcPts val="0"/>
              </a:spcBef>
              <a:spcAft>
                <a:spcPts val="0"/>
              </a:spcAft>
              <a:buClr>
                <a:srgbClr val="000000"/>
              </a:buClr>
              <a:buSzPts val="1800"/>
              <a:buNone/>
              <a:defRPr/>
            </a:lvl4pPr>
            <a:lvl5pPr lvl="4" algn="l">
              <a:lnSpc>
                <a:spcPct val="120000"/>
              </a:lnSpc>
              <a:spcBef>
                <a:spcPts val="0"/>
              </a:spcBef>
              <a:spcAft>
                <a:spcPts val="0"/>
              </a:spcAft>
              <a:buClr>
                <a:srgbClr val="000000"/>
              </a:buClr>
              <a:buSzPts val="1800"/>
              <a:buNone/>
              <a:defRPr/>
            </a:lvl5pPr>
            <a:lvl6pPr lvl="5" algn="l">
              <a:lnSpc>
                <a:spcPct val="120000"/>
              </a:lnSpc>
              <a:spcBef>
                <a:spcPts val="0"/>
              </a:spcBef>
              <a:spcAft>
                <a:spcPts val="0"/>
              </a:spcAft>
              <a:buClr>
                <a:srgbClr val="000000"/>
              </a:buClr>
              <a:buSzPts val="1800"/>
              <a:buNone/>
              <a:defRPr/>
            </a:lvl6pPr>
            <a:lvl7pPr lvl="6" algn="l">
              <a:lnSpc>
                <a:spcPct val="120000"/>
              </a:lnSpc>
              <a:spcBef>
                <a:spcPts val="0"/>
              </a:spcBef>
              <a:spcAft>
                <a:spcPts val="0"/>
              </a:spcAft>
              <a:buClr>
                <a:srgbClr val="000000"/>
              </a:buClr>
              <a:buSzPts val="1800"/>
              <a:buNone/>
              <a:defRPr/>
            </a:lvl7pPr>
            <a:lvl8pPr lvl="7" algn="l">
              <a:lnSpc>
                <a:spcPct val="120000"/>
              </a:lnSpc>
              <a:spcBef>
                <a:spcPts val="0"/>
              </a:spcBef>
              <a:spcAft>
                <a:spcPts val="0"/>
              </a:spcAft>
              <a:buClr>
                <a:srgbClr val="000000"/>
              </a:buClr>
              <a:buSzPts val="1800"/>
              <a:buNone/>
              <a:defRPr/>
            </a:lvl8pPr>
            <a:lvl9pPr lvl="8" algn="l">
              <a:lnSpc>
                <a:spcPct val="120000"/>
              </a:lnSpc>
              <a:spcBef>
                <a:spcPts val="0"/>
              </a:spcBef>
              <a:spcAft>
                <a:spcPts val="0"/>
              </a:spcAft>
              <a:buClr>
                <a:srgbClr val="000000"/>
              </a:buClr>
              <a:buSzPts val="18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_D. Section header box">
  <p:cSld name="3_D. Section header box">
    <p:spTree>
      <p:nvGrpSpPr>
        <p:cNvPr id="1" name="Shape 320"/>
        <p:cNvGrpSpPr/>
        <p:nvPr/>
      </p:nvGrpSpPr>
      <p:grpSpPr>
        <a:xfrm>
          <a:off x="0" y="0"/>
          <a:ext cx="0" cy="0"/>
          <a:chOff x="0" y="0"/>
          <a:chExt cx="0" cy="0"/>
        </a:xfrm>
      </p:grpSpPr>
      <p:sp>
        <p:nvSpPr>
          <p:cNvPr id="321" name="Google Shape;321;p29"/>
          <p:cNvSpPr txBox="1">
            <a:spLocks noGrp="1"/>
          </p:cNvSpPr>
          <p:nvPr>
            <p:ph type="sldNum" idx="12"/>
          </p:nvPr>
        </p:nvSpPr>
        <p:spPr>
          <a:xfrm>
            <a:off x="11755550" y="7851919"/>
            <a:ext cx="258600" cy="288000"/>
          </a:xfrm>
          <a:prstGeom prst="rect">
            <a:avLst/>
          </a:prstGeom>
          <a:noFill/>
          <a:ln>
            <a:noFill/>
          </a:ln>
        </p:spPr>
        <p:txBody>
          <a:bodyPr spcFirstLastPara="1" wrap="square" lIns="36000" tIns="36000" rIns="36000" bIns="36000" anchor="ctr" anchorCtr="0">
            <a:no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22" name="Google Shape;322;p29"/>
          <p:cNvSpPr/>
          <p:nvPr/>
        </p:nvSpPr>
        <p:spPr>
          <a:xfrm>
            <a:off x="0" y="0"/>
            <a:ext cx="12192000" cy="369300"/>
          </a:xfrm>
          <a:prstGeom prst="rect">
            <a:avLst/>
          </a:prstGeom>
          <a:solidFill>
            <a:srgbClr val="6B11A5"/>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000000"/>
              </a:buClr>
              <a:buSzPts val="1700"/>
              <a:buFont typeface="Helvetica Neue"/>
              <a:buNone/>
            </a:pPr>
            <a:endParaRPr sz="1700" b="0" i="0" u="none" strike="noStrike" cap="none">
              <a:solidFill>
                <a:srgbClr val="000000"/>
              </a:solidFill>
              <a:latin typeface="Arial"/>
              <a:ea typeface="Arial"/>
              <a:cs typeface="Arial"/>
              <a:sym typeface="Arial"/>
            </a:endParaRPr>
          </a:p>
        </p:txBody>
      </p:sp>
      <p:sp>
        <p:nvSpPr>
          <p:cNvPr id="323" name="Google Shape;323;p29"/>
          <p:cNvSpPr txBox="1"/>
          <p:nvPr/>
        </p:nvSpPr>
        <p:spPr>
          <a:xfrm>
            <a:off x="355680" y="896112"/>
            <a:ext cx="4525500" cy="57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700"/>
              <a:buFont typeface="Arial"/>
              <a:buNone/>
            </a:pPr>
            <a:r>
              <a:rPr lang="en-GB" sz="3700" b="1" i="0" u="none" strike="noStrike" cap="none">
                <a:solidFill>
                  <a:srgbClr val="000000"/>
                </a:solidFill>
                <a:latin typeface="Arial"/>
                <a:ea typeface="Arial"/>
                <a:cs typeface="Arial"/>
                <a:sym typeface="Arial"/>
              </a:rPr>
              <a:t>Headline</a:t>
            </a:r>
            <a:endParaRPr sz="1400" b="0" i="0" u="none" strike="noStrike" cap="none">
              <a:solidFill>
                <a:srgbClr val="000000"/>
              </a:solidFill>
              <a:latin typeface="Arial"/>
              <a:ea typeface="Arial"/>
              <a:cs typeface="Arial"/>
              <a:sym typeface="Arial"/>
            </a:endParaRPr>
          </a:p>
        </p:txBody>
      </p:sp>
      <p:sp>
        <p:nvSpPr>
          <p:cNvPr id="324" name="Google Shape;324;p29"/>
          <p:cNvSpPr txBox="1">
            <a:spLocks noGrp="1"/>
          </p:cNvSpPr>
          <p:nvPr>
            <p:ph type="body" idx="1"/>
          </p:nvPr>
        </p:nvSpPr>
        <p:spPr>
          <a:xfrm>
            <a:off x="371474" y="2332038"/>
            <a:ext cx="5580000" cy="5408700"/>
          </a:xfrm>
          <a:prstGeom prst="rect">
            <a:avLst/>
          </a:prstGeom>
          <a:noFill/>
          <a:ln>
            <a:noFill/>
          </a:ln>
        </p:spPr>
        <p:txBody>
          <a:bodyPr spcFirstLastPara="1" wrap="square" lIns="0" tIns="0" rIns="0" bIns="0" anchor="t" anchorCtr="0">
            <a:noAutofit/>
          </a:bodyPr>
          <a:lstStyle>
            <a:lvl1pPr marL="457200" lvl="0" indent="-342900" algn="l">
              <a:lnSpc>
                <a:spcPct val="96666"/>
              </a:lnSpc>
              <a:spcBef>
                <a:spcPts val="120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325" name="Google Shape;325;p29"/>
          <p:cNvSpPr txBox="1"/>
          <p:nvPr/>
        </p:nvSpPr>
        <p:spPr>
          <a:xfrm>
            <a:off x="3051110" y="4105469"/>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25"/>
              <a:buFont typeface="Arial"/>
              <a:buNone/>
            </a:pPr>
            <a:endParaRPr sz="425" b="0" i="0" u="none" strike="noStrike" cap="none">
              <a:solidFill>
                <a:srgbClr val="000000"/>
              </a:solidFill>
              <a:latin typeface="Arial"/>
              <a:ea typeface="Arial"/>
              <a:cs typeface="Arial"/>
              <a:sym typeface="Arial"/>
            </a:endParaRPr>
          </a:p>
        </p:txBody>
      </p:sp>
      <p:sp>
        <p:nvSpPr>
          <p:cNvPr id="326" name="Google Shape;326;p29"/>
          <p:cNvSpPr txBox="1">
            <a:spLocks noGrp="1"/>
          </p:cNvSpPr>
          <p:nvPr>
            <p:ph type="ftr" idx="11"/>
          </p:nvPr>
        </p:nvSpPr>
        <p:spPr>
          <a:xfrm>
            <a:off x="1591056" y="8131025"/>
            <a:ext cx="8970300" cy="320700"/>
          </a:xfrm>
          <a:prstGeom prst="rect">
            <a:avLst/>
          </a:prstGeom>
          <a:noFill/>
          <a:ln>
            <a:noFill/>
          </a:ln>
        </p:spPr>
        <p:txBody>
          <a:bodyPr spcFirstLastPara="1" wrap="square" lIns="91425" tIns="45700" rIns="91425" bIns="45700" anchor="ctr" anchorCtr="0">
            <a:noAutofit/>
          </a:bodyPr>
          <a:lstStyle>
            <a:lvl1pPr lvl="0" algn="ctr">
              <a:lnSpc>
                <a:spcPct val="120000"/>
              </a:lnSpc>
              <a:spcBef>
                <a:spcPts val="0"/>
              </a:spcBef>
              <a:spcAft>
                <a:spcPts val="0"/>
              </a:spcAft>
              <a:buClr>
                <a:srgbClr val="FF0000"/>
              </a:buClr>
              <a:buSzPts val="1000"/>
              <a:buFont typeface="Arial"/>
              <a:buNone/>
              <a:defRPr sz="1000" b="0" i="0">
                <a:solidFill>
                  <a:srgbClr val="FF0000"/>
                </a:solidFill>
                <a:latin typeface="Arial"/>
                <a:ea typeface="Arial"/>
                <a:cs typeface="Arial"/>
                <a:sym typeface="Arial"/>
              </a:defRPr>
            </a:lvl1pPr>
            <a:lvl2pPr lvl="1" algn="l">
              <a:lnSpc>
                <a:spcPct val="120000"/>
              </a:lnSpc>
              <a:spcBef>
                <a:spcPts val="0"/>
              </a:spcBef>
              <a:spcAft>
                <a:spcPts val="0"/>
              </a:spcAft>
              <a:buClr>
                <a:srgbClr val="000000"/>
              </a:buClr>
              <a:buSzPts val="1800"/>
              <a:buNone/>
              <a:defRPr/>
            </a:lvl2pPr>
            <a:lvl3pPr lvl="2" algn="l">
              <a:lnSpc>
                <a:spcPct val="120000"/>
              </a:lnSpc>
              <a:spcBef>
                <a:spcPts val="0"/>
              </a:spcBef>
              <a:spcAft>
                <a:spcPts val="0"/>
              </a:spcAft>
              <a:buClr>
                <a:srgbClr val="000000"/>
              </a:buClr>
              <a:buSzPts val="1800"/>
              <a:buNone/>
              <a:defRPr/>
            </a:lvl3pPr>
            <a:lvl4pPr lvl="3" algn="l">
              <a:lnSpc>
                <a:spcPct val="120000"/>
              </a:lnSpc>
              <a:spcBef>
                <a:spcPts val="0"/>
              </a:spcBef>
              <a:spcAft>
                <a:spcPts val="0"/>
              </a:spcAft>
              <a:buClr>
                <a:srgbClr val="000000"/>
              </a:buClr>
              <a:buSzPts val="1800"/>
              <a:buNone/>
              <a:defRPr/>
            </a:lvl4pPr>
            <a:lvl5pPr lvl="4" algn="l">
              <a:lnSpc>
                <a:spcPct val="120000"/>
              </a:lnSpc>
              <a:spcBef>
                <a:spcPts val="0"/>
              </a:spcBef>
              <a:spcAft>
                <a:spcPts val="0"/>
              </a:spcAft>
              <a:buClr>
                <a:srgbClr val="000000"/>
              </a:buClr>
              <a:buSzPts val="1800"/>
              <a:buNone/>
              <a:defRPr/>
            </a:lvl5pPr>
            <a:lvl6pPr lvl="5" algn="l">
              <a:lnSpc>
                <a:spcPct val="120000"/>
              </a:lnSpc>
              <a:spcBef>
                <a:spcPts val="0"/>
              </a:spcBef>
              <a:spcAft>
                <a:spcPts val="0"/>
              </a:spcAft>
              <a:buClr>
                <a:srgbClr val="000000"/>
              </a:buClr>
              <a:buSzPts val="1800"/>
              <a:buNone/>
              <a:defRPr/>
            </a:lvl6pPr>
            <a:lvl7pPr lvl="6" algn="l">
              <a:lnSpc>
                <a:spcPct val="120000"/>
              </a:lnSpc>
              <a:spcBef>
                <a:spcPts val="0"/>
              </a:spcBef>
              <a:spcAft>
                <a:spcPts val="0"/>
              </a:spcAft>
              <a:buClr>
                <a:srgbClr val="000000"/>
              </a:buClr>
              <a:buSzPts val="1800"/>
              <a:buNone/>
              <a:defRPr/>
            </a:lvl7pPr>
            <a:lvl8pPr lvl="7" algn="l">
              <a:lnSpc>
                <a:spcPct val="120000"/>
              </a:lnSpc>
              <a:spcBef>
                <a:spcPts val="0"/>
              </a:spcBef>
              <a:spcAft>
                <a:spcPts val="0"/>
              </a:spcAft>
              <a:buClr>
                <a:srgbClr val="000000"/>
              </a:buClr>
              <a:buSzPts val="1800"/>
              <a:buNone/>
              <a:defRPr/>
            </a:lvl8pPr>
            <a:lvl9pPr lvl="8" algn="l">
              <a:lnSpc>
                <a:spcPct val="120000"/>
              </a:lnSpc>
              <a:spcBef>
                <a:spcPts val="0"/>
              </a:spcBef>
              <a:spcAft>
                <a:spcPts val="0"/>
              </a:spcAft>
              <a:buClr>
                <a:srgbClr val="000000"/>
              </a:buClr>
              <a:buSzPts val="18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D. Section header box">
  <p:cSld name="1_D. Section header box">
    <p:spTree>
      <p:nvGrpSpPr>
        <p:cNvPr id="1" name="Shape 327"/>
        <p:cNvGrpSpPr/>
        <p:nvPr/>
      </p:nvGrpSpPr>
      <p:grpSpPr>
        <a:xfrm>
          <a:off x="0" y="0"/>
          <a:ext cx="0" cy="0"/>
          <a:chOff x="0" y="0"/>
          <a:chExt cx="0" cy="0"/>
        </a:xfrm>
      </p:grpSpPr>
      <p:sp>
        <p:nvSpPr>
          <p:cNvPr id="328" name="Google Shape;328;p30"/>
          <p:cNvSpPr/>
          <p:nvPr/>
        </p:nvSpPr>
        <p:spPr>
          <a:xfrm>
            <a:off x="-16351" y="-4604"/>
            <a:ext cx="5988300" cy="8632500"/>
          </a:xfrm>
          <a:prstGeom prst="rect">
            <a:avLst/>
          </a:prstGeom>
          <a:solidFill>
            <a:srgbClr val="6B11A5">
              <a:alpha val="80000"/>
            </a:srgbClr>
          </a:solidFill>
          <a:ln w="9525" cap="flat" cmpd="sng">
            <a:solidFill>
              <a:schemeClr val="accent1"/>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425563"/>
              </a:buClr>
              <a:buSzPts val="1700"/>
              <a:buFont typeface="Arial"/>
              <a:buNone/>
            </a:pPr>
            <a:endParaRPr sz="1700" b="0" i="0" u="none" strike="noStrike" cap="none">
              <a:solidFill>
                <a:srgbClr val="000000"/>
              </a:solidFill>
              <a:latin typeface="Arial"/>
              <a:ea typeface="Arial"/>
              <a:cs typeface="Arial"/>
              <a:sym typeface="Arial"/>
            </a:endParaRPr>
          </a:p>
        </p:txBody>
      </p:sp>
      <p:sp>
        <p:nvSpPr>
          <p:cNvPr id="329" name="Google Shape;329;p30"/>
          <p:cNvSpPr txBox="1">
            <a:spLocks noGrp="1"/>
          </p:cNvSpPr>
          <p:nvPr>
            <p:ph type="sldNum" idx="12"/>
          </p:nvPr>
        </p:nvSpPr>
        <p:spPr>
          <a:xfrm>
            <a:off x="11572669" y="7936778"/>
            <a:ext cx="258600" cy="288000"/>
          </a:xfrm>
          <a:prstGeom prst="rect">
            <a:avLst/>
          </a:prstGeom>
          <a:noFill/>
          <a:ln>
            <a:noFill/>
          </a:ln>
        </p:spPr>
        <p:txBody>
          <a:bodyPr spcFirstLastPara="1" wrap="square" lIns="36000" tIns="36000" rIns="36000" bIns="36000" anchor="ctr" anchorCtr="0">
            <a:no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30" name="Google Shape;330;p30"/>
          <p:cNvSpPr txBox="1">
            <a:spLocks noGrp="1"/>
          </p:cNvSpPr>
          <p:nvPr>
            <p:ph type="body" idx="1"/>
          </p:nvPr>
        </p:nvSpPr>
        <p:spPr>
          <a:xfrm>
            <a:off x="355680" y="1007549"/>
            <a:ext cx="4525500" cy="4203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3700"/>
              <a:buFont typeface="Arial"/>
              <a:buNone/>
              <a:defRPr sz="3700" b="1" i="0">
                <a:solidFill>
                  <a:srgbClr val="000000"/>
                </a:solidFill>
                <a:latin typeface="Arial"/>
                <a:ea typeface="Arial"/>
                <a:cs typeface="Arial"/>
                <a:sym typeface="Aria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331" name="Google Shape;331;p30"/>
          <p:cNvSpPr/>
          <p:nvPr/>
        </p:nvSpPr>
        <p:spPr>
          <a:xfrm>
            <a:off x="0" y="0"/>
            <a:ext cx="12192000" cy="369300"/>
          </a:xfrm>
          <a:prstGeom prst="rect">
            <a:avLst/>
          </a:prstGeom>
          <a:solidFill>
            <a:srgbClr val="6B11A5"/>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000000"/>
              </a:buClr>
              <a:buSzPts val="1700"/>
              <a:buFont typeface="Helvetica Neue"/>
              <a:buNone/>
            </a:pPr>
            <a:endParaRPr sz="1700" b="0" i="0" u="none" strike="noStrike" cap="none">
              <a:solidFill>
                <a:srgbClr val="000000"/>
              </a:solidFill>
              <a:latin typeface="Arial"/>
              <a:ea typeface="Arial"/>
              <a:cs typeface="Arial"/>
              <a:sym typeface="Arial"/>
            </a:endParaRPr>
          </a:p>
        </p:txBody>
      </p:sp>
      <p:sp>
        <p:nvSpPr>
          <p:cNvPr id="332" name="Google Shape;332;p30"/>
          <p:cNvSpPr txBox="1">
            <a:spLocks noGrp="1"/>
          </p:cNvSpPr>
          <p:nvPr>
            <p:ph type="ftr" idx="11"/>
          </p:nvPr>
        </p:nvSpPr>
        <p:spPr>
          <a:xfrm>
            <a:off x="2722880" y="8131025"/>
            <a:ext cx="6776700" cy="320700"/>
          </a:xfrm>
          <a:prstGeom prst="rect">
            <a:avLst/>
          </a:prstGeom>
          <a:noFill/>
          <a:ln>
            <a:noFill/>
          </a:ln>
        </p:spPr>
        <p:txBody>
          <a:bodyPr spcFirstLastPara="1" wrap="square" lIns="91425" tIns="45700" rIns="91425" bIns="45700" anchor="ctr" anchorCtr="0">
            <a:noAutofit/>
          </a:bodyPr>
          <a:lstStyle>
            <a:lvl1pPr lvl="0" algn="ctr">
              <a:lnSpc>
                <a:spcPct val="120000"/>
              </a:lnSpc>
              <a:spcBef>
                <a:spcPts val="0"/>
              </a:spcBef>
              <a:spcAft>
                <a:spcPts val="0"/>
              </a:spcAft>
              <a:buClr>
                <a:srgbClr val="FF0000"/>
              </a:buClr>
              <a:buSzPts val="1200"/>
              <a:buFont typeface="Arial"/>
              <a:buNone/>
              <a:defRPr sz="1200" b="0" i="0">
                <a:solidFill>
                  <a:srgbClr val="FF0000"/>
                </a:solidFill>
              </a:defRPr>
            </a:lvl1pPr>
            <a:lvl2pPr lvl="1" algn="l">
              <a:lnSpc>
                <a:spcPct val="120000"/>
              </a:lnSpc>
              <a:spcBef>
                <a:spcPts val="0"/>
              </a:spcBef>
              <a:spcAft>
                <a:spcPts val="0"/>
              </a:spcAft>
              <a:buClr>
                <a:srgbClr val="000000"/>
              </a:buClr>
              <a:buSzPts val="1800"/>
              <a:buNone/>
              <a:defRPr/>
            </a:lvl2pPr>
            <a:lvl3pPr lvl="2" algn="l">
              <a:lnSpc>
                <a:spcPct val="120000"/>
              </a:lnSpc>
              <a:spcBef>
                <a:spcPts val="0"/>
              </a:spcBef>
              <a:spcAft>
                <a:spcPts val="0"/>
              </a:spcAft>
              <a:buClr>
                <a:srgbClr val="000000"/>
              </a:buClr>
              <a:buSzPts val="1800"/>
              <a:buNone/>
              <a:defRPr/>
            </a:lvl3pPr>
            <a:lvl4pPr lvl="3" algn="l">
              <a:lnSpc>
                <a:spcPct val="120000"/>
              </a:lnSpc>
              <a:spcBef>
                <a:spcPts val="0"/>
              </a:spcBef>
              <a:spcAft>
                <a:spcPts val="0"/>
              </a:spcAft>
              <a:buClr>
                <a:srgbClr val="000000"/>
              </a:buClr>
              <a:buSzPts val="1800"/>
              <a:buNone/>
              <a:defRPr/>
            </a:lvl4pPr>
            <a:lvl5pPr lvl="4" algn="l">
              <a:lnSpc>
                <a:spcPct val="120000"/>
              </a:lnSpc>
              <a:spcBef>
                <a:spcPts val="0"/>
              </a:spcBef>
              <a:spcAft>
                <a:spcPts val="0"/>
              </a:spcAft>
              <a:buClr>
                <a:srgbClr val="000000"/>
              </a:buClr>
              <a:buSzPts val="1800"/>
              <a:buNone/>
              <a:defRPr/>
            </a:lvl5pPr>
            <a:lvl6pPr lvl="5" algn="l">
              <a:lnSpc>
                <a:spcPct val="120000"/>
              </a:lnSpc>
              <a:spcBef>
                <a:spcPts val="0"/>
              </a:spcBef>
              <a:spcAft>
                <a:spcPts val="0"/>
              </a:spcAft>
              <a:buClr>
                <a:srgbClr val="000000"/>
              </a:buClr>
              <a:buSzPts val="1800"/>
              <a:buNone/>
              <a:defRPr/>
            </a:lvl6pPr>
            <a:lvl7pPr lvl="6" algn="l">
              <a:lnSpc>
                <a:spcPct val="120000"/>
              </a:lnSpc>
              <a:spcBef>
                <a:spcPts val="0"/>
              </a:spcBef>
              <a:spcAft>
                <a:spcPts val="0"/>
              </a:spcAft>
              <a:buClr>
                <a:srgbClr val="000000"/>
              </a:buClr>
              <a:buSzPts val="1800"/>
              <a:buNone/>
              <a:defRPr/>
            </a:lvl7pPr>
            <a:lvl8pPr lvl="7" algn="l">
              <a:lnSpc>
                <a:spcPct val="120000"/>
              </a:lnSpc>
              <a:spcBef>
                <a:spcPts val="0"/>
              </a:spcBef>
              <a:spcAft>
                <a:spcPts val="0"/>
              </a:spcAft>
              <a:buClr>
                <a:srgbClr val="000000"/>
              </a:buClr>
              <a:buSzPts val="1800"/>
              <a:buNone/>
              <a:defRPr/>
            </a:lvl8pPr>
            <a:lvl9pPr lvl="8" algn="l">
              <a:lnSpc>
                <a:spcPct val="120000"/>
              </a:lnSpc>
              <a:spcBef>
                <a:spcPts val="0"/>
              </a:spcBef>
              <a:spcAft>
                <a:spcPts val="0"/>
              </a:spcAft>
              <a:buClr>
                <a:srgbClr val="000000"/>
              </a:buClr>
              <a:buSzPts val="1800"/>
              <a:buNone/>
              <a:defRPr/>
            </a:lvl9pPr>
          </a:lstStyle>
          <a:p>
            <a:endParaRPr/>
          </a:p>
        </p:txBody>
      </p:sp>
      <p:sp>
        <p:nvSpPr>
          <p:cNvPr id="333" name="Google Shape;333;p30"/>
          <p:cNvSpPr txBox="1">
            <a:spLocks noGrp="1"/>
          </p:cNvSpPr>
          <p:nvPr>
            <p:ph type="body" idx="2"/>
          </p:nvPr>
        </p:nvSpPr>
        <p:spPr>
          <a:xfrm>
            <a:off x="6652727" y="2332038"/>
            <a:ext cx="4422600" cy="5408700"/>
          </a:xfrm>
          <a:prstGeom prst="rect">
            <a:avLst/>
          </a:prstGeom>
          <a:noFill/>
          <a:ln>
            <a:noFill/>
          </a:ln>
        </p:spPr>
        <p:txBody>
          <a:bodyPr spcFirstLastPara="1" wrap="square" lIns="0" tIns="0" rIns="0" bIns="0" anchor="t" anchorCtr="0">
            <a:noAutofit/>
          </a:bodyPr>
          <a:lstStyle>
            <a:lvl1pPr marL="457200" lvl="0" indent="-342900" algn="l">
              <a:lnSpc>
                <a:spcPct val="96666"/>
              </a:lnSpc>
              <a:spcBef>
                <a:spcPts val="120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6_D. Section header box" type="tx">
  <p:cSld name="TITLE_AND_BODY">
    <p:spTree>
      <p:nvGrpSpPr>
        <p:cNvPr id="1" name="Shape 334"/>
        <p:cNvGrpSpPr/>
        <p:nvPr/>
      </p:nvGrpSpPr>
      <p:grpSpPr>
        <a:xfrm>
          <a:off x="0" y="0"/>
          <a:ext cx="0" cy="0"/>
          <a:chOff x="0" y="0"/>
          <a:chExt cx="0" cy="0"/>
        </a:xfrm>
      </p:grpSpPr>
      <p:sp>
        <p:nvSpPr>
          <p:cNvPr id="335" name="Google Shape;335;p31"/>
          <p:cNvSpPr txBox="1">
            <a:spLocks noGrp="1"/>
          </p:cNvSpPr>
          <p:nvPr>
            <p:ph type="sldNum" idx="12"/>
          </p:nvPr>
        </p:nvSpPr>
        <p:spPr>
          <a:xfrm>
            <a:off x="11529813" y="7939419"/>
            <a:ext cx="290700" cy="288000"/>
          </a:xfrm>
          <a:prstGeom prst="rect">
            <a:avLst/>
          </a:prstGeom>
          <a:noFill/>
          <a:ln>
            <a:noFill/>
          </a:ln>
        </p:spPr>
        <p:txBody>
          <a:bodyPr spcFirstLastPara="1" wrap="square" lIns="36000" tIns="36000" rIns="36000" bIns="36000" anchor="ctr" anchorCtr="0">
            <a:no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36" name="Google Shape;336;p31"/>
          <p:cNvSpPr txBox="1">
            <a:spLocks noGrp="1"/>
          </p:cNvSpPr>
          <p:nvPr>
            <p:ph type="title"/>
          </p:nvPr>
        </p:nvSpPr>
        <p:spPr>
          <a:xfrm>
            <a:off x="-2" y="882650"/>
            <a:ext cx="5462400" cy="6858000"/>
          </a:xfrm>
          <a:prstGeom prst="rect">
            <a:avLst/>
          </a:prstGeom>
          <a:solidFill>
            <a:srgbClr val="FFFFFF"/>
          </a:solidFill>
          <a:ln>
            <a:noFill/>
          </a:ln>
        </p:spPr>
        <p:txBody>
          <a:bodyPr spcFirstLastPara="1" wrap="square" lIns="137150" tIns="137150" rIns="137150" bIns="137150" anchor="ctr" anchorCtr="0">
            <a:noAutofit/>
          </a:bodyPr>
          <a:lstStyle>
            <a:lvl1pPr lvl="0" algn="l">
              <a:lnSpc>
                <a:spcPct val="150000"/>
              </a:lnSpc>
              <a:spcBef>
                <a:spcPts val="0"/>
              </a:spcBef>
              <a:spcAft>
                <a:spcPts val="0"/>
              </a:spcAft>
              <a:buClr>
                <a:srgbClr val="425563"/>
              </a:buClr>
              <a:buSzPts val="5000"/>
              <a:buFont typeface="Arial"/>
              <a:buNone/>
              <a:defRPr sz="5000" b="0" i="0">
                <a:solidFill>
                  <a:srgbClr val="425563"/>
                </a:solidFill>
              </a:defRPr>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4_D. Section header box">
  <p:cSld name="4_D. Section header box">
    <p:spTree>
      <p:nvGrpSpPr>
        <p:cNvPr id="1" name="Shape 337"/>
        <p:cNvGrpSpPr/>
        <p:nvPr/>
      </p:nvGrpSpPr>
      <p:grpSpPr>
        <a:xfrm>
          <a:off x="0" y="0"/>
          <a:ext cx="0" cy="0"/>
          <a:chOff x="0" y="0"/>
          <a:chExt cx="0" cy="0"/>
        </a:xfrm>
      </p:grpSpPr>
      <p:sp>
        <p:nvSpPr>
          <p:cNvPr id="338" name="Google Shape;338;p32"/>
          <p:cNvSpPr txBox="1">
            <a:spLocks noGrp="1"/>
          </p:cNvSpPr>
          <p:nvPr>
            <p:ph type="sldNum" idx="12"/>
          </p:nvPr>
        </p:nvSpPr>
        <p:spPr>
          <a:xfrm>
            <a:off x="11529813" y="7939419"/>
            <a:ext cx="290700" cy="288000"/>
          </a:xfrm>
          <a:prstGeom prst="rect">
            <a:avLst/>
          </a:prstGeom>
          <a:noFill/>
          <a:ln>
            <a:noFill/>
          </a:ln>
        </p:spPr>
        <p:txBody>
          <a:bodyPr spcFirstLastPara="1" wrap="square" lIns="36000" tIns="36000" rIns="36000" bIns="36000" anchor="ctr" anchorCtr="0">
            <a:no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39" name="Google Shape;339;p32"/>
          <p:cNvSpPr txBox="1"/>
          <p:nvPr/>
        </p:nvSpPr>
        <p:spPr>
          <a:xfrm>
            <a:off x="4216734" y="1287919"/>
            <a:ext cx="3758400" cy="215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FF0000"/>
              </a:buClr>
              <a:buSzPts val="1400"/>
              <a:buFont typeface="Arial"/>
              <a:buNone/>
            </a:pPr>
            <a:r>
              <a:rPr lang="en-GB" sz="1400" b="0" i="0" u="none" strike="noStrike" cap="none">
                <a:solidFill>
                  <a:srgbClr val="FF0000"/>
                </a:solidFill>
                <a:latin typeface="Arial"/>
                <a:ea typeface="Arial"/>
                <a:cs typeface="Arial"/>
                <a:sym typeface="Arial"/>
              </a:rPr>
              <a:t>DRAFT</a:t>
            </a:r>
            <a:endParaRPr sz="1400" b="0" i="0" u="none" strike="noStrike" cap="none">
              <a:solidFill>
                <a:srgbClr val="000000"/>
              </a:solidFill>
              <a:latin typeface="Arial"/>
              <a:ea typeface="Arial"/>
              <a:cs typeface="Arial"/>
              <a:sym typeface="Arial"/>
            </a:endParaRPr>
          </a:p>
        </p:txBody>
      </p:sp>
      <p:sp>
        <p:nvSpPr>
          <p:cNvPr id="340" name="Google Shape;340;p32"/>
          <p:cNvSpPr txBox="1">
            <a:spLocks noGrp="1"/>
          </p:cNvSpPr>
          <p:nvPr>
            <p:ph type="title"/>
          </p:nvPr>
        </p:nvSpPr>
        <p:spPr>
          <a:xfrm>
            <a:off x="628650" y="2972456"/>
            <a:ext cx="9620400" cy="3201000"/>
          </a:xfrm>
          <a:prstGeom prst="rect">
            <a:avLst/>
          </a:prstGeom>
          <a:noFill/>
          <a:ln>
            <a:noFill/>
          </a:ln>
        </p:spPr>
        <p:txBody>
          <a:bodyPr spcFirstLastPara="1" wrap="square" lIns="0" tIns="0" rIns="0" bIns="0" anchor="b" anchorCtr="0">
            <a:noAutofit/>
          </a:bodyPr>
          <a:lstStyle>
            <a:lvl1pPr lvl="0" algn="l">
              <a:lnSpc>
                <a:spcPct val="170454"/>
              </a:lnSpc>
              <a:spcBef>
                <a:spcPts val="0"/>
              </a:spcBef>
              <a:spcAft>
                <a:spcPts val="0"/>
              </a:spcAft>
              <a:buClr>
                <a:srgbClr val="425563"/>
              </a:buClr>
              <a:buSzPts val="4400"/>
              <a:buFont typeface="Arial"/>
              <a:buNone/>
              <a:defRPr sz="4400" b="0" i="0">
                <a:solidFill>
                  <a:srgbClr val="425563"/>
                </a:solidFill>
              </a:defRPr>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End">
  <p:cSld name="1_End">
    <p:spTree>
      <p:nvGrpSpPr>
        <p:cNvPr id="1" name="Shape 342"/>
        <p:cNvGrpSpPr/>
        <p:nvPr/>
      </p:nvGrpSpPr>
      <p:grpSpPr>
        <a:xfrm>
          <a:off x="0" y="0"/>
          <a:ext cx="0" cy="0"/>
          <a:chOff x="0" y="0"/>
          <a:chExt cx="0" cy="0"/>
        </a:xfrm>
      </p:grpSpPr>
      <p:sp>
        <p:nvSpPr>
          <p:cNvPr id="343" name="Google Shape;343;p33"/>
          <p:cNvSpPr txBox="1">
            <a:spLocks noGrp="1"/>
          </p:cNvSpPr>
          <p:nvPr>
            <p:ph type="title"/>
          </p:nvPr>
        </p:nvSpPr>
        <p:spPr>
          <a:xfrm>
            <a:off x="628648" y="3988485"/>
            <a:ext cx="6810900" cy="646200"/>
          </a:xfrm>
          <a:prstGeom prst="rect">
            <a:avLst/>
          </a:prstGeom>
          <a:noFill/>
          <a:ln>
            <a:noFill/>
          </a:ln>
        </p:spPr>
        <p:txBody>
          <a:bodyPr spcFirstLastPara="1" wrap="square" lIns="0" tIns="0" rIns="0" bIns="0" anchor="t" anchorCtr="0">
            <a:noAutofit/>
          </a:bodyPr>
          <a:lstStyle>
            <a:lvl1pPr lvl="0" algn="l">
              <a:lnSpc>
                <a:spcPct val="93000"/>
              </a:lnSpc>
              <a:spcBef>
                <a:spcPts val="0"/>
              </a:spcBef>
              <a:spcAft>
                <a:spcPts val="0"/>
              </a:spcAft>
              <a:buClr>
                <a:srgbClr val="425563"/>
              </a:buClr>
              <a:buSzPts val="5000"/>
              <a:buFont typeface="Arial"/>
              <a:buNone/>
              <a:defRPr sz="5000" b="0" i="0">
                <a:solidFill>
                  <a:srgbClr val="425563"/>
                </a:solidFill>
              </a:defRPr>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
        <p:nvSpPr>
          <p:cNvPr id="345" name="Google Shape;345;p33"/>
          <p:cNvSpPr txBox="1">
            <a:spLocks noGrp="1"/>
          </p:cNvSpPr>
          <p:nvPr>
            <p:ph type="sldNum" idx="12"/>
          </p:nvPr>
        </p:nvSpPr>
        <p:spPr>
          <a:xfrm>
            <a:off x="8459321" y="7085113"/>
            <a:ext cx="278400" cy="307800"/>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1pPr>
            <a:lvl2pPr marL="0" marR="0" lvl="1"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2pPr>
            <a:lvl3pPr marL="0" marR="0" lvl="2"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3pPr>
            <a:lvl4pPr marL="0" marR="0" lvl="3"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4pPr>
            <a:lvl5pPr marL="0" marR="0" lvl="4"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5pPr>
            <a:lvl6pPr marL="0" marR="0" lvl="5"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6pPr>
            <a:lvl7pPr marL="0" marR="0" lvl="6"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7pPr>
            <a:lvl8pPr marL="0" marR="0" lvl="7"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8pPr>
            <a:lvl9pPr marL="0" marR="0" lvl="8"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D. Title Only">
  <p:cSld name="D. Title Only">
    <p:spTree>
      <p:nvGrpSpPr>
        <p:cNvPr id="1" name="Shape 346"/>
        <p:cNvGrpSpPr/>
        <p:nvPr/>
      </p:nvGrpSpPr>
      <p:grpSpPr>
        <a:xfrm>
          <a:off x="0" y="0"/>
          <a:ext cx="0" cy="0"/>
          <a:chOff x="0" y="0"/>
          <a:chExt cx="0" cy="0"/>
        </a:xfrm>
      </p:grpSpPr>
      <p:sp>
        <p:nvSpPr>
          <p:cNvPr id="347" name="Google Shape;347;p34"/>
          <p:cNvSpPr txBox="1">
            <a:spLocks noGrp="1"/>
          </p:cNvSpPr>
          <p:nvPr>
            <p:ph type="sldNum" idx="12"/>
          </p:nvPr>
        </p:nvSpPr>
        <p:spPr>
          <a:xfrm>
            <a:off x="11545421" y="7325821"/>
            <a:ext cx="258600" cy="288000"/>
          </a:xfrm>
          <a:prstGeom prst="rect">
            <a:avLst/>
          </a:prstGeom>
          <a:noFill/>
          <a:ln>
            <a:noFill/>
          </a:ln>
        </p:spPr>
        <p:txBody>
          <a:bodyPr spcFirstLastPara="1" wrap="square" lIns="36000" tIns="36000" rIns="36000" bIns="36000" anchor="b" anchorCtr="0">
            <a:no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48" name="Google Shape;348;p34"/>
          <p:cNvSpPr txBox="1"/>
          <p:nvPr/>
        </p:nvSpPr>
        <p:spPr>
          <a:xfrm>
            <a:off x="630000" y="7286324"/>
            <a:ext cx="2614200" cy="215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888888"/>
              </a:buClr>
              <a:buSzPts val="1400"/>
              <a:buFont typeface="Arial"/>
              <a:buNone/>
            </a:pPr>
            <a:r>
              <a:rPr lang="en-GB" sz="1400" b="0" i="0" u="none" strike="noStrike" cap="none">
                <a:solidFill>
                  <a:srgbClr val="888888"/>
                </a:solidFill>
                <a:latin typeface="Arial"/>
                <a:ea typeface="Arial"/>
                <a:cs typeface="Arial"/>
                <a:sym typeface="Arial"/>
              </a:rPr>
              <a:t>OFFICIAL: SENSITIVE</a:t>
            </a:r>
            <a:endParaRPr sz="1400" b="0" i="0" u="none" strike="noStrike" cap="none">
              <a:solidFill>
                <a:srgbClr val="000000"/>
              </a:solidFill>
              <a:latin typeface="Arial"/>
              <a:ea typeface="Arial"/>
              <a:cs typeface="Arial"/>
              <a:sym typeface="Arial"/>
            </a:endParaRPr>
          </a:p>
        </p:txBody>
      </p:sp>
      <p:sp>
        <p:nvSpPr>
          <p:cNvPr id="349" name="Google Shape;349;p34"/>
          <p:cNvSpPr txBox="1"/>
          <p:nvPr/>
        </p:nvSpPr>
        <p:spPr>
          <a:xfrm>
            <a:off x="4844386" y="7249621"/>
            <a:ext cx="2503200" cy="288000"/>
          </a:xfrm>
          <a:prstGeom prst="rect">
            <a:avLst/>
          </a:prstGeom>
          <a:noFill/>
          <a:ln>
            <a:noFill/>
          </a:ln>
        </p:spPr>
        <p:txBody>
          <a:bodyPr spcFirstLastPara="1" wrap="square" lIns="36000" tIns="36000" rIns="36000" bIns="36000" anchor="b" anchorCtr="0">
            <a:noAutofit/>
          </a:bodyPr>
          <a:lstStyle/>
          <a:p>
            <a:pPr marL="0" marR="0" lvl="0" indent="0" algn="ctr" rtl="0">
              <a:lnSpc>
                <a:spcPct val="100000"/>
              </a:lnSpc>
              <a:spcBef>
                <a:spcPts val="0"/>
              </a:spcBef>
              <a:spcAft>
                <a:spcPts val="0"/>
              </a:spcAft>
              <a:buClr>
                <a:srgbClr val="888888"/>
              </a:buClr>
              <a:buSzPts val="1400"/>
              <a:buFont typeface="Arial"/>
              <a:buNone/>
            </a:pPr>
            <a:r>
              <a:rPr lang="en-GB" sz="1400" b="0" i="0" u="none" strike="noStrike" cap="none">
                <a:solidFill>
                  <a:srgbClr val="888888"/>
                </a:solidFill>
                <a:latin typeface="Arial"/>
                <a:ea typeface="Arial"/>
                <a:cs typeface="Arial"/>
                <a:sym typeface="Arial"/>
              </a:rPr>
              <a:t>INTERNAL USE ONLY</a:t>
            </a:r>
            <a:endParaRPr sz="1400" b="0" i="0" u="none" strike="noStrike" cap="none">
              <a:solidFill>
                <a:srgbClr val="000000"/>
              </a:solidFill>
              <a:latin typeface="Arial"/>
              <a:ea typeface="Arial"/>
              <a:cs typeface="Arial"/>
              <a:sym typeface="Arial"/>
            </a:endParaRPr>
          </a:p>
        </p:txBody>
      </p:sp>
      <p:sp>
        <p:nvSpPr>
          <p:cNvPr id="350" name="Google Shape;350;p34"/>
          <p:cNvSpPr txBox="1"/>
          <p:nvPr/>
        </p:nvSpPr>
        <p:spPr>
          <a:xfrm>
            <a:off x="5120640" y="916179"/>
            <a:ext cx="1965900" cy="523200"/>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0000"/>
              </a:buClr>
              <a:buSzPts val="1400"/>
              <a:buFont typeface="Arial"/>
              <a:buNone/>
            </a:pPr>
            <a:r>
              <a:rPr lang="en-GB" sz="1400" b="0" i="0" u="none" strike="noStrike" cap="none">
                <a:solidFill>
                  <a:srgbClr val="FF0000"/>
                </a:solidFill>
                <a:latin typeface="Arial"/>
                <a:ea typeface="Arial"/>
                <a:cs typeface="Arial"/>
                <a:sym typeface="Arial"/>
              </a:rPr>
              <a:t>DRAFT FOR DISCUSSION</a:t>
            </a:r>
            <a:endParaRPr sz="1400" b="0" i="0" u="none" strike="noStrike" cap="none">
              <a:solidFill>
                <a:srgbClr val="000000"/>
              </a:solidFill>
              <a:latin typeface="Arial"/>
              <a:ea typeface="Arial"/>
              <a:cs typeface="Arial"/>
              <a:sym typeface="Arial"/>
            </a:endParaRPr>
          </a:p>
        </p:txBody>
      </p:sp>
      <p:sp>
        <p:nvSpPr>
          <p:cNvPr id="351" name="Google Shape;351;p34"/>
          <p:cNvSpPr txBox="1">
            <a:spLocks noGrp="1"/>
          </p:cNvSpPr>
          <p:nvPr>
            <p:ph type="title"/>
          </p:nvPr>
        </p:nvSpPr>
        <p:spPr>
          <a:xfrm>
            <a:off x="630000" y="1505449"/>
            <a:ext cx="10084500" cy="332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Arial"/>
              <a:buNone/>
              <a:defRPr b="0" i="0"/>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D. Title and two column">
  <p:cSld name="D. Title and two column">
    <p:spTree>
      <p:nvGrpSpPr>
        <p:cNvPr id="1" name="Shape 353"/>
        <p:cNvGrpSpPr/>
        <p:nvPr/>
      </p:nvGrpSpPr>
      <p:grpSpPr>
        <a:xfrm>
          <a:off x="0" y="0"/>
          <a:ext cx="0" cy="0"/>
          <a:chOff x="0" y="0"/>
          <a:chExt cx="0" cy="0"/>
        </a:xfrm>
      </p:grpSpPr>
      <p:sp>
        <p:nvSpPr>
          <p:cNvPr id="354" name="Google Shape;354;p35"/>
          <p:cNvSpPr txBox="1">
            <a:spLocks noGrp="1"/>
          </p:cNvSpPr>
          <p:nvPr>
            <p:ph type="sldNum" idx="12"/>
          </p:nvPr>
        </p:nvSpPr>
        <p:spPr>
          <a:xfrm>
            <a:off x="11545421" y="7325821"/>
            <a:ext cx="258600" cy="288000"/>
          </a:xfrm>
          <a:prstGeom prst="rect">
            <a:avLst/>
          </a:prstGeom>
          <a:noFill/>
          <a:ln>
            <a:noFill/>
          </a:ln>
        </p:spPr>
        <p:txBody>
          <a:bodyPr spcFirstLastPara="1" wrap="square" lIns="36000" tIns="36000" rIns="36000" bIns="36000" anchor="b" anchorCtr="0">
            <a:no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55" name="Google Shape;355;p35"/>
          <p:cNvSpPr txBox="1"/>
          <p:nvPr/>
        </p:nvSpPr>
        <p:spPr>
          <a:xfrm>
            <a:off x="630000" y="7286324"/>
            <a:ext cx="2614200" cy="215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888888"/>
              </a:buClr>
              <a:buSzPts val="1400"/>
              <a:buFont typeface="Arial"/>
              <a:buNone/>
            </a:pPr>
            <a:r>
              <a:rPr lang="en-GB" sz="1400" b="0" i="0" u="none" strike="noStrike" cap="none">
                <a:solidFill>
                  <a:srgbClr val="888888"/>
                </a:solidFill>
                <a:latin typeface="Arial"/>
                <a:ea typeface="Arial"/>
                <a:cs typeface="Arial"/>
                <a:sym typeface="Arial"/>
              </a:rPr>
              <a:t>OFFICIAL: SENSITIVE</a:t>
            </a:r>
            <a:endParaRPr sz="1400" b="0" i="0" u="none" strike="noStrike" cap="none">
              <a:solidFill>
                <a:srgbClr val="000000"/>
              </a:solidFill>
              <a:latin typeface="Arial"/>
              <a:ea typeface="Arial"/>
              <a:cs typeface="Arial"/>
              <a:sym typeface="Arial"/>
            </a:endParaRPr>
          </a:p>
        </p:txBody>
      </p:sp>
      <p:sp>
        <p:nvSpPr>
          <p:cNvPr id="356" name="Google Shape;356;p35"/>
          <p:cNvSpPr txBox="1"/>
          <p:nvPr/>
        </p:nvSpPr>
        <p:spPr>
          <a:xfrm>
            <a:off x="4844386" y="7249621"/>
            <a:ext cx="2503200" cy="288000"/>
          </a:xfrm>
          <a:prstGeom prst="rect">
            <a:avLst/>
          </a:prstGeom>
          <a:noFill/>
          <a:ln>
            <a:noFill/>
          </a:ln>
        </p:spPr>
        <p:txBody>
          <a:bodyPr spcFirstLastPara="1" wrap="square" lIns="36000" tIns="36000" rIns="36000" bIns="36000" anchor="b" anchorCtr="0">
            <a:noAutofit/>
          </a:bodyPr>
          <a:lstStyle/>
          <a:p>
            <a:pPr marL="0" marR="0" lvl="0" indent="0" algn="ctr" rtl="0">
              <a:lnSpc>
                <a:spcPct val="100000"/>
              </a:lnSpc>
              <a:spcBef>
                <a:spcPts val="0"/>
              </a:spcBef>
              <a:spcAft>
                <a:spcPts val="0"/>
              </a:spcAft>
              <a:buClr>
                <a:srgbClr val="888888"/>
              </a:buClr>
              <a:buSzPts val="1400"/>
              <a:buFont typeface="Arial"/>
              <a:buNone/>
            </a:pPr>
            <a:r>
              <a:rPr lang="en-GB" sz="1400" b="0" i="0" u="none" strike="noStrike" cap="none">
                <a:solidFill>
                  <a:srgbClr val="888888"/>
                </a:solidFill>
                <a:latin typeface="Arial"/>
                <a:ea typeface="Arial"/>
                <a:cs typeface="Arial"/>
                <a:sym typeface="Arial"/>
              </a:rPr>
              <a:t>INTERNAL USE ONLY</a:t>
            </a:r>
            <a:endParaRPr sz="1400" b="0" i="0" u="none" strike="noStrike" cap="none">
              <a:solidFill>
                <a:srgbClr val="000000"/>
              </a:solidFill>
              <a:latin typeface="Arial"/>
              <a:ea typeface="Arial"/>
              <a:cs typeface="Arial"/>
              <a:sym typeface="Arial"/>
            </a:endParaRPr>
          </a:p>
        </p:txBody>
      </p:sp>
      <p:sp>
        <p:nvSpPr>
          <p:cNvPr id="357" name="Google Shape;357;p35"/>
          <p:cNvSpPr txBox="1"/>
          <p:nvPr/>
        </p:nvSpPr>
        <p:spPr>
          <a:xfrm>
            <a:off x="5120640" y="916179"/>
            <a:ext cx="1965900" cy="523200"/>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0000"/>
              </a:buClr>
              <a:buSzPts val="1400"/>
              <a:buFont typeface="Arial"/>
              <a:buNone/>
            </a:pPr>
            <a:r>
              <a:rPr lang="en-GB" sz="1400" b="0" i="0" u="none" strike="noStrike" cap="none">
                <a:solidFill>
                  <a:srgbClr val="FF0000"/>
                </a:solidFill>
                <a:latin typeface="Arial"/>
                <a:ea typeface="Arial"/>
                <a:cs typeface="Arial"/>
                <a:sym typeface="Arial"/>
              </a:rPr>
              <a:t>DRAFT FOR DISCUSSION</a:t>
            </a:r>
            <a:endParaRPr sz="1400" b="0" i="0" u="none" strike="noStrike" cap="none">
              <a:solidFill>
                <a:srgbClr val="000000"/>
              </a:solidFill>
              <a:latin typeface="Arial"/>
              <a:ea typeface="Arial"/>
              <a:cs typeface="Arial"/>
              <a:sym typeface="Arial"/>
            </a:endParaRPr>
          </a:p>
        </p:txBody>
      </p:sp>
      <p:sp>
        <p:nvSpPr>
          <p:cNvPr id="358" name="Google Shape;358;p35"/>
          <p:cNvSpPr txBox="1">
            <a:spLocks noGrp="1"/>
          </p:cNvSpPr>
          <p:nvPr>
            <p:ph type="title"/>
          </p:nvPr>
        </p:nvSpPr>
        <p:spPr>
          <a:xfrm>
            <a:off x="630000" y="1505449"/>
            <a:ext cx="10084500" cy="332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Arial"/>
              <a:buNone/>
              <a:defRPr b="0" i="0"/>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
        <p:nvSpPr>
          <p:cNvPr id="359" name="Google Shape;359;p35"/>
          <p:cNvSpPr txBox="1">
            <a:spLocks noGrp="1"/>
          </p:cNvSpPr>
          <p:nvPr>
            <p:ph type="body" idx="1"/>
          </p:nvPr>
        </p:nvSpPr>
        <p:spPr>
          <a:xfrm>
            <a:off x="630000" y="2963863"/>
            <a:ext cx="5181600" cy="3431700"/>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SzPts val="1200"/>
              <a:buChar char="​"/>
              <a:defRPr b="0" i="0"/>
            </a:lvl1pPr>
            <a:lvl2pPr marL="914400" lvl="1" indent="-317500" algn="l">
              <a:lnSpc>
                <a:spcPct val="100000"/>
              </a:lnSpc>
              <a:spcBef>
                <a:spcPts val="600"/>
              </a:spcBef>
              <a:spcAft>
                <a:spcPts val="0"/>
              </a:spcAft>
              <a:buSzPts val="1400"/>
              <a:buChar char="•"/>
              <a:defRPr b="0" i="0">
                <a:latin typeface="Arial"/>
                <a:ea typeface="Arial"/>
                <a:cs typeface="Arial"/>
                <a:sym typeface="Arial"/>
              </a:defRPr>
            </a:lvl2pPr>
            <a:lvl3pPr marL="1371600" lvl="2" indent="-304800" algn="l">
              <a:lnSpc>
                <a:spcPct val="100000"/>
              </a:lnSpc>
              <a:spcBef>
                <a:spcPts val="600"/>
              </a:spcBef>
              <a:spcAft>
                <a:spcPts val="0"/>
              </a:spcAft>
              <a:buSzPts val="1200"/>
              <a:buChar char="–"/>
              <a:defRPr b="0" i="0"/>
            </a:lvl3pPr>
            <a:lvl4pPr marL="1828800" lvl="3" indent="-304800" algn="l">
              <a:lnSpc>
                <a:spcPct val="100000"/>
              </a:lnSpc>
              <a:spcBef>
                <a:spcPts val="600"/>
              </a:spcBef>
              <a:spcAft>
                <a:spcPts val="0"/>
              </a:spcAft>
              <a:buSzPts val="1200"/>
              <a:buChar char="​"/>
              <a:defRPr b="0" i="0"/>
            </a:lvl4pPr>
            <a:lvl5pPr marL="2286000" lvl="4" indent="-317500" algn="l">
              <a:lnSpc>
                <a:spcPct val="100000"/>
              </a:lnSpc>
              <a:spcBef>
                <a:spcPts val="600"/>
              </a:spcBef>
              <a:spcAft>
                <a:spcPts val="0"/>
              </a:spcAft>
              <a:buSzPts val="1400"/>
              <a:buChar char="​"/>
              <a:defRPr b="0" i="0">
                <a:latin typeface="Arial"/>
                <a:ea typeface="Arial"/>
                <a:cs typeface="Arial"/>
                <a:sym typeface="Arial"/>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360" name="Google Shape;360;p35"/>
          <p:cNvSpPr txBox="1">
            <a:spLocks noGrp="1"/>
          </p:cNvSpPr>
          <p:nvPr>
            <p:ph type="body" idx="2"/>
          </p:nvPr>
        </p:nvSpPr>
        <p:spPr>
          <a:xfrm>
            <a:off x="6381750" y="2963863"/>
            <a:ext cx="5181600" cy="3431700"/>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SzPts val="1200"/>
              <a:buChar char="​"/>
              <a:defRPr b="0" i="0"/>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D. Section header box">
  <p:cSld name="3_D. Section header box">
    <p:spTree>
      <p:nvGrpSpPr>
        <p:cNvPr id="1" name="Shape 44"/>
        <p:cNvGrpSpPr/>
        <p:nvPr/>
      </p:nvGrpSpPr>
      <p:grpSpPr>
        <a:xfrm>
          <a:off x="0" y="0"/>
          <a:ext cx="0" cy="0"/>
          <a:chOff x="0" y="0"/>
          <a:chExt cx="0" cy="0"/>
        </a:xfrm>
      </p:grpSpPr>
      <p:sp>
        <p:nvSpPr>
          <p:cNvPr id="45" name="Google Shape;45;gb54ec63be7_5_1602"/>
          <p:cNvSpPr txBox="1">
            <a:spLocks noGrp="1"/>
          </p:cNvSpPr>
          <p:nvPr>
            <p:ph type="sldNum" idx="12"/>
          </p:nvPr>
        </p:nvSpPr>
        <p:spPr>
          <a:xfrm>
            <a:off x="11755550" y="7851919"/>
            <a:ext cx="258600" cy="288000"/>
          </a:xfrm>
          <a:prstGeom prst="rect">
            <a:avLst/>
          </a:prstGeom>
          <a:noFill/>
          <a:ln>
            <a:noFill/>
          </a:ln>
        </p:spPr>
        <p:txBody>
          <a:bodyPr spcFirstLastPara="1" wrap="square" lIns="36000" tIns="36000" rIns="36000" bIns="36000" anchor="ctr" anchorCtr="0">
            <a:no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6" name="Google Shape;46;gb54ec63be7_5_1602"/>
          <p:cNvSpPr/>
          <p:nvPr/>
        </p:nvSpPr>
        <p:spPr>
          <a:xfrm>
            <a:off x="0" y="0"/>
            <a:ext cx="12192000" cy="369300"/>
          </a:xfrm>
          <a:prstGeom prst="rect">
            <a:avLst/>
          </a:prstGeom>
          <a:solidFill>
            <a:srgbClr val="6B11A5"/>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000000"/>
              </a:buClr>
              <a:buSzPts val="1700"/>
              <a:buFont typeface="Helvetica Neue"/>
              <a:buNone/>
            </a:pPr>
            <a:endParaRPr sz="1700" b="0" i="0" u="none" strike="noStrike" cap="none">
              <a:solidFill>
                <a:srgbClr val="000000"/>
              </a:solidFill>
              <a:latin typeface="Arial"/>
              <a:ea typeface="Arial"/>
              <a:cs typeface="Arial"/>
              <a:sym typeface="Arial"/>
            </a:endParaRPr>
          </a:p>
        </p:txBody>
      </p:sp>
      <p:sp>
        <p:nvSpPr>
          <p:cNvPr id="47" name="Google Shape;47;gb54ec63be7_5_1602"/>
          <p:cNvSpPr txBox="1"/>
          <p:nvPr/>
        </p:nvSpPr>
        <p:spPr>
          <a:xfrm>
            <a:off x="355680" y="896112"/>
            <a:ext cx="4525500" cy="57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700"/>
              <a:buFont typeface="Arial"/>
              <a:buNone/>
            </a:pPr>
            <a:r>
              <a:rPr lang="en-GB" sz="3700" b="1" i="0" u="none" strike="noStrike" cap="none">
                <a:solidFill>
                  <a:srgbClr val="000000"/>
                </a:solidFill>
                <a:latin typeface="Arial"/>
                <a:ea typeface="Arial"/>
                <a:cs typeface="Arial"/>
                <a:sym typeface="Arial"/>
              </a:rPr>
              <a:t>Headline</a:t>
            </a:r>
            <a:endParaRPr sz="1400" b="0" i="0" u="none" strike="noStrike" cap="none">
              <a:solidFill>
                <a:srgbClr val="000000"/>
              </a:solidFill>
              <a:latin typeface="Arial"/>
              <a:ea typeface="Arial"/>
              <a:cs typeface="Arial"/>
              <a:sym typeface="Arial"/>
            </a:endParaRPr>
          </a:p>
        </p:txBody>
      </p:sp>
      <p:sp>
        <p:nvSpPr>
          <p:cNvPr id="48" name="Google Shape;48;gb54ec63be7_5_1602"/>
          <p:cNvSpPr txBox="1">
            <a:spLocks noGrp="1"/>
          </p:cNvSpPr>
          <p:nvPr>
            <p:ph type="body" idx="1"/>
          </p:nvPr>
        </p:nvSpPr>
        <p:spPr>
          <a:xfrm>
            <a:off x="371474" y="2332038"/>
            <a:ext cx="5580000" cy="5408700"/>
          </a:xfrm>
          <a:prstGeom prst="rect">
            <a:avLst/>
          </a:prstGeom>
          <a:noFill/>
          <a:ln>
            <a:noFill/>
          </a:ln>
        </p:spPr>
        <p:txBody>
          <a:bodyPr spcFirstLastPara="1" wrap="square" lIns="0" tIns="0" rIns="0" bIns="0" anchor="t" anchorCtr="0">
            <a:noAutofit/>
          </a:bodyPr>
          <a:lstStyle>
            <a:lvl1pPr marL="457200" lvl="0" indent="-342900" algn="l">
              <a:lnSpc>
                <a:spcPct val="96666"/>
              </a:lnSpc>
              <a:spcBef>
                <a:spcPts val="120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49" name="Google Shape;49;gb54ec63be7_5_1602"/>
          <p:cNvSpPr txBox="1"/>
          <p:nvPr/>
        </p:nvSpPr>
        <p:spPr>
          <a:xfrm>
            <a:off x="3051110" y="4105469"/>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25"/>
              <a:buFont typeface="Arial"/>
              <a:buNone/>
            </a:pPr>
            <a:endParaRPr sz="425" b="0" i="0" u="none" strike="noStrike" cap="none">
              <a:solidFill>
                <a:srgbClr val="000000"/>
              </a:solidFill>
              <a:latin typeface="Arial"/>
              <a:ea typeface="Arial"/>
              <a:cs typeface="Arial"/>
              <a:sym typeface="Arial"/>
            </a:endParaRPr>
          </a:p>
        </p:txBody>
      </p:sp>
      <p:sp>
        <p:nvSpPr>
          <p:cNvPr id="50" name="Google Shape;50;gb54ec63be7_5_1602"/>
          <p:cNvSpPr txBox="1">
            <a:spLocks noGrp="1"/>
          </p:cNvSpPr>
          <p:nvPr>
            <p:ph type="ftr" idx="11"/>
          </p:nvPr>
        </p:nvSpPr>
        <p:spPr>
          <a:xfrm>
            <a:off x="1591056" y="8131025"/>
            <a:ext cx="8970300" cy="320700"/>
          </a:xfrm>
          <a:prstGeom prst="rect">
            <a:avLst/>
          </a:prstGeom>
          <a:noFill/>
          <a:ln>
            <a:noFill/>
          </a:ln>
        </p:spPr>
        <p:txBody>
          <a:bodyPr spcFirstLastPara="1" wrap="square" lIns="91425" tIns="45700" rIns="91425" bIns="45700" anchor="ctr" anchorCtr="0">
            <a:noAutofit/>
          </a:bodyPr>
          <a:lstStyle>
            <a:lvl1pPr lvl="0" algn="ctr">
              <a:lnSpc>
                <a:spcPct val="120000"/>
              </a:lnSpc>
              <a:spcBef>
                <a:spcPts val="0"/>
              </a:spcBef>
              <a:spcAft>
                <a:spcPts val="0"/>
              </a:spcAft>
              <a:buClr>
                <a:srgbClr val="FF0000"/>
              </a:buClr>
              <a:buSzPts val="1000"/>
              <a:buFont typeface="Arial"/>
              <a:buNone/>
              <a:defRPr sz="1000" b="0" i="0">
                <a:solidFill>
                  <a:srgbClr val="FF0000"/>
                </a:solidFill>
                <a:latin typeface="Arial"/>
                <a:ea typeface="Arial"/>
                <a:cs typeface="Arial"/>
                <a:sym typeface="Arial"/>
              </a:defRPr>
            </a:lvl1pPr>
            <a:lvl2pPr lvl="1" algn="l">
              <a:lnSpc>
                <a:spcPct val="120000"/>
              </a:lnSpc>
              <a:spcBef>
                <a:spcPts val="0"/>
              </a:spcBef>
              <a:spcAft>
                <a:spcPts val="0"/>
              </a:spcAft>
              <a:buClr>
                <a:srgbClr val="000000"/>
              </a:buClr>
              <a:buSzPts val="1800"/>
              <a:buNone/>
              <a:defRPr/>
            </a:lvl2pPr>
            <a:lvl3pPr lvl="2" algn="l">
              <a:lnSpc>
                <a:spcPct val="120000"/>
              </a:lnSpc>
              <a:spcBef>
                <a:spcPts val="0"/>
              </a:spcBef>
              <a:spcAft>
                <a:spcPts val="0"/>
              </a:spcAft>
              <a:buClr>
                <a:srgbClr val="000000"/>
              </a:buClr>
              <a:buSzPts val="1800"/>
              <a:buNone/>
              <a:defRPr/>
            </a:lvl3pPr>
            <a:lvl4pPr lvl="3" algn="l">
              <a:lnSpc>
                <a:spcPct val="120000"/>
              </a:lnSpc>
              <a:spcBef>
                <a:spcPts val="0"/>
              </a:spcBef>
              <a:spcAft>
                <a:spcPts val="0"/>
              </a:spcAft>
              <a:buClr>
                <a:srgbClr val="000000"/>
              </a:buClr>
              <a:buSzPts val="1800"/>
              <a:buNone/>
              <a:defRPr/>
            </a:lvl4pPr>
            <a:lvl5pPr lvl="4" algn="l">
              <a:lnSpc>
                <a:spcPct val="120000"/>
              </a:lnSpc>
              <a:spcBef>
                <a:spcPts val="0"/>
              </a:spcBef>
              <a:spcAft>
                <a:spcPts val="0"/>
              </a:spcAft>
              <a:buClr>
                <a:srgbClr val="000000"/>
              </a:buClr>
              <a:buSzPts val="1800"/>
              <a:buNone/>
              <a:defRPr/>
            </a:lvl5pPr>
            <a:lvl6pPr lvl="5" algn="l">
              <a:lnSpc>
                <a:spcPct val="120000"/>
              </a:lnSpc>
              <a:spcBef>
                <a:spcPts val="0"/>
              </a:spcBef>
              <a:spcAft>
                <a:spcPts val="0"/>
              </a:spcAft>
              <a:buClr>
                <a:srgbClr val="000000"/>
              </a:buClr>
              <a:buSzPts val="1800"/>
              <a:buNone/>
              <a:defRPr/>
            </a:lvl6pPr>
            <a:lvl7pPr lvl="6" algn="l">
              <a:lnSpc>
                <a:spcPct val="120000"/>
              </a:lnSpc>
              <a:spcBef>
                <a:spcPts val="0"/>
              </a:spcBef>
              <a:spcAft>
                <a:spcPts val="0"/>
              </a:spcAft>
              <a:buClr>
                <a:srgbClr val="000000"/>
              </a:buClr>
              <a:buSzPts val="1800"/>
              <a:buNone/>
              <a:defRPr/>
            </a:lvl7pPr>
            <a:lvl8pPr lvl="7" algn="l">
              <a:lnSpc>
                <a:spcPct val="120000"/>
              </a:lnSpc>
              <a:spcBef>
                <a:spcPts val="0"/>
              </a:spcBef>
              <a:spcAft>
                <a:spcPts val="0"/>
              </a:spcAft>
              <a:buClr>
                <a:srgbClr val="000000"/>
              </a:buClr>
              <a:buSzPts val="1800"/>
              <a:buNone/>
              <a:defRPr/>
            </a:lvl8pPr>
            <a:lvl9pPr lvl="8" algn="l">
              <a:lnSpc>
                <a:spcPct val="120000"/>
              </a:lnSpc>
              <a:spcBef>
                <a:spcPts val="0"/>
              </a:spcBef>
              <a:spcAft>
                <a:spcPts val="0"/>
              </a:spcAft>
              <a:buClr>
                <a:srgbClr val="000000"/>
              </a:buClr>
              <a:buSzPts val="18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D. Title and two column w/header">
  <p:cSld name="D. Title and two column w/header">
    <p:spTree>
      <p:nvGrpSpPr>
        <p:cNvPr id="1" name="Shape 362"/>
        <p:cNvGrpSpPr/>
        <p:nvPr/>
      </p:nvGrpSpPr>
      <p:grpSpPr>
        <a:xfrm>
          <a:off x="0" y="0"/>
          <a:ext cx="0" cy="0"/>
          <a:chOff x="0" y="0"/>
          <a:chExt cx="0" cy="0"/>
        </a:xfrm>
      </p:grpSpPr>
      <p:sp>
        <p:nvSpPr>
          <p:cNvPr id="363" name="Google Shape;363;p36"/>
          <p:cNvSpPr txBox="1">
            <a:spLocks noGrp="1"/>
          </p:cNvSpPr>
          <p:nvPr>
            <p:ph type="sldNum" idx="12"/>
          </p:nvPr>
        </p:nvSpPr>
        <p:spPr>
          <a:xfrm>
            <a:off x="11545421" y="7325821"/>
            <a:ext cx="258600" cy="288000"/>
          </a:xfrm>
          <a:prstGeom prst="rect">
            <a:avLst/>
          </a:prstGeom>
          <a:noFill/>
          <a:ln>
            <a:noFill/>
          </a:ln>
        </p:spPr>
        <p:txBody>
          <a:bodyPr spcFirstLastPara="1" wrap="square" lIns="36000" tIns="36000" rIns="36000" bIns="36000" anchor="b" anchorCtr="0">
            <a:no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64" name="Google Shape;364;p36"/>
          <p:cNvSpPr txBox="1"/>
          <p:nvPr/>
        </p:nvSpPr>
        <p:spPr>
          <a:xfrm>
            <a:off x="630000" y="7286324"/>
            <a:ext cx="2614200" cy="215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888888"/>
              </a:buClr>
              <a:buSzPts val="1400"/>
              <a:buFont typeface="Arial"/>
              <a:buNone/>
            </a:pPr>
            <a:r>
              <a:rPr lang="en-GB" sz="1400" b="0" i="0" u="none" strike="noStrike" cap="none">
                <a:solidFill>
                  <a:srgbClr val="888888"/>
                </a:solidFill>
                <a:latin typeface="Arial"/>
                <a:ea typeface="Arial"/>
                <a:cs typeface="Arial"/>
                <a:sym typeface="Arial"/>
              </a:rPr>
              <a:t>OFFICIAL: SENSITIVE</a:t>
            </a:r>
            <a:endParaRPr sz="1400" b="0" i="0" u="none" strike="noStrike" cap="none">
              <a:solidFill>
                <a:srgbClr val="000000"/>
              </a:solidFill>
              <a:latin typeface="Arial"/>
              <a:ea typeface="Arial"/>
              <a:cs typeface="Arial"/>
              <a:sym typeface="Arial"/>
            </a:endParaRPr>
          </a:p>
        </p:txBody>
      </p:sp>
      <p:sp>
        <p:nvSpPr>
          <p:cNvPr id="365" name="Google Shape;365;p36"/>
          <p:cNvSpPr txBox="1"/>
          <p:nvPr/>
        </p:nvSpPr>
        <p:spPr>
          <a:xfrm>
            <a:off x="4844386" y="7249621"/>
            <a:ext cx="2503200" cy="288000"/>
          </a:xfrm>
          <a:prstGeom prst="rect">
            <a:avLst/>
          </a:prstGeom>
          <a:noFill/>
          <a:ln>
            <a:noFill/>
          </a:ln>
        </p:spPr>
        <p:txBody>
          <a:bodyPr spcFirstLastPara="1" wrap="square" lIns="36000" tIns="36000" rIns="36000" bIns="36000" anchor="b" anchorCtr="0">
            <a:noAutofit/>
          </a:bodyPr>
          <a:lstStyle/>
          <a:p>
            <a:pPr marL="0" marR="0" lvl="0" indent="0" algn="ctr" rtl="0">
              <a:lnSpc>
                <a:spcPct val="100000"/>
              </a:lnSpc>
              <a:spcBef>
                <a:spcPts val="0"/>
              </a:spcBef>
              <a:spcAft>
                <a:spcPts val="0"/>
              </a:spcAft>
              <a:buClr>
                <a:srgbClr val="888888"/>
              </a:buClr>
              <a:buSzPts val="1400"/>
              <a:buFont typeface="Arial"/>
              <a:buNone/>
            </a:pPr>
            <a:r>
              <a:rPr lang="en-GB" sz="1400" b="0" i="0" u="none" strike="noStrike" cap="none">
                <a:solidFill>
                  <a:srgbClr val="888888"/>
                </a:solidFill>
                <a:latin typeface="Arial"/>
                <a:ea typeface="Arial"/>
                <a:cs typeface="Arial"/>
                <a:sym typeface="Arial"/>
              </a:rPr>
              <a:t>INTERNAL USE ONLY</a:t>
            </a:r>
            <a:endParaRPr sz="1400" b="0" i="0" u="none" strike="noStrike" cap="none">
              <a:solidFill>
                <a:srgbClr val="000000"/>
              </a:solidFill>
              <a:latin typeface="Arial"/>
              <a:ea typeface="Arial"/>
              <a:cs typeface="Arial"/>
              <a:sym typeface="Arial"/>
            </a:endParaRPr>
          </a:p>
        </p:txBody>
      </p:sp>
      <p:sp>
        <p:nvSpPr>
          <p:cNvPr id="366" name="Google Shape;366;p36"/>
          <p:cNvSpPr txBox="1"/>
          <p:nvPr/>
        </p:nvSpPr>
        <p:spPr>
          <a:xfrm>
            <a:off x="5120640" y="916179"/>
            <a:ext cx="1965900" cy="523200"/>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0000"/>
              </a:buClr>
              <a:buSzPts val="1400"/>
              <a:buFont typeface="Arial"/>
              <a:buNone/>
            </a:pPr>
            <a:r>
              <a:rPr lang="en-GB" sz="1400" b="0" i="0" u="none" strike="noStrike" cap="none">
                <a:solidFill>
                  <a:srgbClr val="FF0000"/>
                </a:solidFill>
                <a:latin typeface="Arial"/>
                <a:ea typeface="Arial"/>
                <a:cs typeface="Arial"/>
                <a:sym typeface="Arial"/>
              </a:rPr>
              <a:t>DRAFT FOR DISCUSSION</a:t>
            </a:r>
            <a:endParaRPr sz="1400" b="0" i="0" u="none" strike="noStrike" cap="none">
              <a:solidFill>
                <a:srgbClr val="000000"/>
              </a:solidFill>
              <a:latin typeface="Arial"/>
              <a:ea typeface="Arial"/>
              <a:cs typeface="Arial"/>
              <a:sym typeface="Arial"/>
            </a:endParaRPr>
          </a:p>
        </p:txBody>
      </p:sp>
      <p:sp>
        <p:nvSpPr>
          <p:cNvPr id="367" name="Google Shape;367;p36"/>
          <p:cNvSpPr txBox="1">
            <a:spLocks noGrp="1"/>
          </p:cNvSpPr>
          <p:nvPr>
            <p:ph type="title"/>
          </p:nvPr>
        </p:nvSpPr>
        <p:spPr>
          <a:xfrm>
            <a:off x="630000" y="1505449"/>
            <a:ext cx="10084500" cy="332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Arial"/>
              <a:buNone/>
              <a:defRPr b="0" i="0"/>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
        <p:nvSpPr>
          <p:cNvPr id="368" name="Google Shape;368;p36"/>
          <p:cNvSpPr txBox="1">
            <a:spLocks noGrp="1"/>
          </p:cNvSpPr>
          <p:nvPr>
            <p:ph type="body" idx="1"/>
          </p:nvPr>
        </p:nvSpPr>
        <p:spPr>
          <a:xfrm>
            <a:off x="630000" y="3308420"/>
            <a:ext cx="5181600" cy="3087000"/>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SzPts val="1200"/>
              <a:buChar char="​"/>
              <a:defRPr b="0" i="0"/>
            </a:lvl1pPr>
            <a:lvl2pPr marL="914400" lvl="1" indent="-317500" algn="l">
              <a:lnSpc>
                <a:spcPct val="100000"/>
              </a:lnSpc>
              <a:spcBef>
                <a:spcPts val="600"/>
              </a:spcBef>
              <a:spcAft>
                <a:spcPts val="0"/>
              </a:spcAft>
              <a:buSzPts val="1400"/>
              <a:buChar char="•"/>
              <a:defRPr b="0" i="0">
                <a:latin typeface="Arial"/>
                <a:ea typeface="Arial"/>
                <a:cs typeface="Arial"/>
                <a:sym typeface="Arial"/>
              </a:defRPr>
            </a:lvl2pPr>
            <a:lvl3pPr marL="1371600" lvl="2" indent="-304800" algn="l">
              <a:lnSpc>
                <a:spcPct val="100000"/>
              </a:lnSpc>
              <a:spcBef>
                <a:spcPts val="600"/>
              </a:spcBef>
              <a:spcAft>
                <a:spcPts val="0"/>
              </a:spcAft>
              <a:buSzPts val="1200"/>
              <a:buChar char="–"/>
              <a:defRPr b="0" i="0"/>
            </a:lvl3pPr>
            <a:lvl4pPr marL="1828800" lvl="3" indent="-304800" algn="l">
              <a:lnSpc>
                <a:spcPct val="100000"/>
              </a:lnSpc>
              <a:spcBef>
                <a:spcPts val="600"/>
              </a:spcBef>
              <a:spcAft>
                <a:spcPts val="0"/>
              </a:spcAft>
              <a:buSzPts val="1200"/>
              <a:buChar char="​"/>
              <a:defRPr b="0" i="0"/>
            </a:lvl4pPr>
            <a:lvl5pPr marL="2286000" lvl="4" indent="-317500" algn="l">
              <a:lnSpc>
                <a:spcPct val="100000"/>
              </a:lnSpc>
              <a:spcBef>
                <a:spcPts val="600"/>
              </a:spcBef>
              <a:spcAft>
                <a:spcPts val="0"/>
              </a:spcAft>
              <a:buSzPts val="1400"/>
              <a:buChar char="​"/>
              <a:defRPr b="0" i="0">
                <a:latin typeface="Arial"/>
                <a:ea typeface="Arial"/>
                <a:cs typeface="Arial"/>
                <a:sym typeface="Arial"/>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369" name="Google Shape;369;p36"/>
          <p:cNvSpPr txBox="1">
            <a:spLocks noGrp="1"/>
          </p:cNvSpPr>
          <p:nvPr>
            <p:ph type="body" idx="2"/>
          </p:nvPr>
        </p:nvSpPr>
        <p:spPr>
          <a:xfrm>
            <a:off x="6381750" y="3308420"/>
            <a:ext cx="5181600" cy="3087000"/>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SzPts val="1200"/>
              <a:buChar char="​"/>
              <a:defRPr b="0" i="0"/>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370" name="Google Shape;370;p36"/>
          <p:cNvSpPr txBox="1">
            <a:spLocks noGrp="1"/>
          </p:cNvSpPr>
          <p:nvPr>
            <p:ph type="body" idx="3"/>
          </p:nvPr>
        </p:nvSpPr>
        <p:spPr>
          <a:xfrm>
            <a:off x="630000" y="2499626"/>
            <a:ext cx="5181600" cy="663000"/>
          </a:xfrm>
          <a:prstGeom prst="rect">
            <a:avLst/>
          </a:prstGeom>
          <a:noFill/>
          <a:ln>
            <a:noFill/>
          </a:ln>
        </p:spPr>
        <p:txBody>
          <a:bodyPr spcFirstLastPara="1" wrap="square" lIns="0" tIns="0" rIns="0" bIns="0" anchor="b" anchorCtr="0">
            <a:noAutofit/>
          </a:bodyPr>
          <a:lstStyle>
            <a:lvl1pPr marL="457200" lvl="0" indent="-228600" algn="l">
              <a:lnSpc>
                <a:spcPct val="87000"/>
              </a:lnSpc>
              <a:spcBef>
                <a:spcPts val="1200"/>
              </a:spcBef>
              <a:spcAft>
                <a:spcPts val="0"/>
              </a:spcAft>
              <a:buClr>
                <a:srgbClr val="005EB8"/>
              </a:buClr>
              <a:buSzPts val="2000"/>
              <a:buFont typeface="Arial"/>
              <a:buNone/>
              <a:defRPr sz="2000" b="0" i="0">
                <a:solidFill>
                  <a:srgbClr val="005EB8"/>
                </a:solidFil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371" name="Google Shape;371;p36"/>
          <p:cNvSpPr txBox="1">
            <a:spLocks noGrp="1"/>
          </p:cNvSpPr>
          <p:nvPr>
            <p:ph type="body" idx="4"/>
          </p:nvPr>
        </p:nvSpPr>
        <p:spPr>
          <a:xfrm>
            <a:off x="6381750" y="2499626"/>
            <a:ext cx="5181600" cy="663000"/>
          </a:xfrm>
          <a:prstGeom prst="rect">
            <a:avLst/>
          </a:prstGeom>
          <a:noFill/>
          <a:ln>
            <a:noFill/>
          </a:ln>
        </p:spPr>
        <p:txBody>
          <a:bodyPr spcFirstLastPara="1" wrap="square" lIns="0" tIns="0" rIns="0" bIns="0" anchor="b" anchorCtr="0">
            <a:noAutofit/>
          </a:bodyPr>
          <a:lstStyle>
            <a:lvl1pPr marL="457200" lvl="0" indent="-228600" algn="l">
              <a:lnSpc>
                <a:spcPct val="87000"/>
              </a:lnSpc>
              <a:spcBef>
                <a:spcPts val="1200"/>
              </a:spcBef>
              <a:spcAft>
                <a:spcPts val="0"/>
              </a:spcAft>
              <a:buClr>
                <a:srgbClr val="005EB8"/>
              </a:buClr>
              <a:buSzPts val="2000"/>
              <a:buFont typeface="Arial"/>
              <a:buNone/>
              <a:defRPr sz="2000" b="0" i="0">
                <a:solidFill>
                  <a:srgbClr val="005EB8"/>
                </a:solidFil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D. Title and Text">
  <p:cSld name="D. Title and Text">
    <p:spTree>
      <p:nvGrpSpPr>
        <p:cNvPr id="1" name="Shape 373"/>
        <p:cNvGrpSpPr/>
        <p:nvPr/>
      </p:nvGrpSpPr>
      <p:grpSpPr>
        <a:xfrm>
          <a:off x="0" y="0"/>
          <a:ext cx="0" cy="0"/>
          <a:chOff x="0" y="0"/>
          <a:chExt cx="0" cy="0"/>
        </a:xfrm>
      </p:grpSpPr>
      <p:sp>
        <p:nvSpPr>
          <p:cNvPr id="374" name="Google Shape;374;p37"/>
          <p:cNvSpPr txBox="1">
            <a:spLocks noGrp="1"/>
          </p:cNvSpPr>
          <p:nvPr>
            <p:ph type="sldNum" idx="12"/>
          </p:nvPr>
        </p:nvSpPr>
        <p:spPr>
          <a:xfrm>
            <a:off x="11545421" y="7325821"/>
            <a:ext cx="258600" cy="288000"/>
          </a:xfrm>
          <a:prstGeom prst="rect">
            <a:avLst/>
          </a:prstGeom>
          <a:noFill/>
          <a:ln>
            <a:noFill/>
          </a:ln>
        </p:spPr>
        <p:txBody>
          <a:bodyPr spcFirstLastPara="1" wrap="square" lIns="36000" tIns="36000" rIns="36000" bIns="36000" anchor="b" anchorCtr="0">
            <a:no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75" name="Google Shape;375;p37"/>
          <p:cNvSpPr txBox="1"/>
          <p:nvPr/>
        </p:nvSpPr>
        <p:spPr>
          <a:xfrm>
            <a:off x="630000" y="7286324"/>
            <a:ext cx="2614200" cy="215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888888"/>
              </a:buClr>
              <a:buSzPts val="1400"/>
              <a:buFont typeface="Arial"/>
              <a:buNone/>
            </a:pPr>
            <a:r>
              <a:rPr lang="en-GB" sz="1400" b="0" i="0" u="none" strike="noStrike" cap="none">
                <a:solidFill>
                  <a:srgbClr val="888888"/>
                </a:solidFill>
                <a:latin typeface="Arial"/>
                <a:ea typeface="Arial"/>
                <a:cs typeface="Arial"/>
                <a:sym typeface="Arial"/>
              </a:rPr>
              <a:t>OFFICIAL: SENSITIVE</a:t>
            </a:r>
            <a:endParaRPr sz="1400" b="0" i="0" u="none" strike="noStrike" cap="none">
              <a:solidFill>
                <a:srgbClr val="000000"/>
              </a:solidFill>
              <a:latin typeface="Arial"/>
              <a:ea typeface="Arial"/>
              <a:cs typeface="Arial"/>
              <a:sym typeface="Arial"/>
            </a:endParaRPr>
          </a:p>
        </p:txBody>
      </p:sp>
      <p:sp>
        <p:nvSpPr>
          <p:cNvPr id="376" name="Google Shape;376;p37"/>
          <p:cNvSpPr txBox="1"/>
          <p:nvPr/>
        </p:nvSpPr>
        <p:spPr>
          <a:xfrm>
            <a:off x="4844386" y="7249621"/>
            <a:ext cx="2503200" cy="288000"/>
          </a:xfrm>
          <a:prstGeom prst="rect">
            <a:avLst/>
          </a:prstGeom>
          <a:noFill/>
          <a:ln>
            <a:noFill/>
          </a:ln>
        </p:spPr>
        <p:txBody>
          <a:bodyPr spcFirstLastPara="1" wrap="square" lIns="36000" tIns="36000" rIns="36000" bIns="36000" anchor="b" anchorCtr="0">
            <a:noAutofit/>
          </a:bodyPr>
          <a:lstStyle/>
          <a:p>
            <a:pPr marL="0" marR="0" lvl="0" indent="0" algn="ctr" rtl="0">
              <a:lnSpc>
                <a:spcPct val="100000"/>
              </a:lnSpc>
              <a:spcBef>
                <a:spcPts val="0"/>
              </a:spcBef>
              <a:spcAft>
                <a:spcPts val="0"/>
              </a:spcAft>
              <a:buClr>
                <a:srgbClr val="888888"/>
              </a:buClr>
              <a:buSzPts val="1400"/>
              <a:buFont typeface="Arial"/>
              <a:buNone/>
            </a:pPr>
            <a:r>
              <a:rPr lang="en-GB" sz="1400" b="0" i="0" u="none" strike="noStrike" cap="none">
                <a:solidFill>
                  <a:srgbClr val="888888"/>
                </a:solidFill>
                <a:latin typeface="Arial"/>
                <a:ea typeface="Arial"/>
                <a:cs typeface="Arial"/>
                <a:sym typeface="Arial"/>
              </a:rPr>
              <a:t>INTERNAL USE ONLY</a:t>
            </a:r>
            <a:endParaRPr sz="1400" b="0" i="0" u="none" strike="noStrike" cap="none">
              <a:solidFill>
                <a:srgbClr val="000000"/>
              </a:solidFill>
              <a:latin typeface="Arial"/>
              <a:ea typeface="Arial"/>
              <a:cs typeface="Arial"/>
              <a:sym typeface="Arial"/>
            </a:endParaRPr>
          </a:p>
        </p:txBody>
      </p:sp>
      <p:sp>
        <p:nvSpPr>
          <p:cNvPr id="377" name="Google Shape;377;p37"/>
          <p:cNvSpPr txBox="1"/>
          <p:nvPr/>
        </p:nvSpPr>
        <p:spPr>
          <a:xfrm>
            <a:off x="5120640" y="916179"/>
            <a:ext cx="1965900" cy="523200"/>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0000"/>
              </a:buClr>
              <a:buSzPts val="1400"/>
              <a:buFont typeface="Arial"/>
              <a:buNone/>
            </a:pPr>
            <a:r>
              <a:rPr lang="en-GB" sz="1400" b="0" i="0" u="none" strike="noStrike" cap="none">
                <a:solidFill>
                  <a:srgbClr val="FF0000"/>
                </a:solidFill>
                <a:latin typeface="Arial"/>
                <a:ea typeface="Arial"/>
                <a:cs typeface="Arial"/>
                <a:sym typeface="Arial"/>
              </a:rPr>
              <a:t>DRAFT FOR DISCUSSION</a:t>
            </a:r>
            <a:endParaRPr sz="1400" b="0" i="0" u="none" strike="noStrike" cap="none">
              <a:solidFill>
                <a:srgbClr val="000000"/>
              </a:solidFill>
              <a:latin typeface="Arial"/>
              <a:ea typeface="Arial"/>
              <a:cs typeface="Arial"/>
              <a:sym typeface="Arial"/>
            </a:endParaRPr>
          </a:p>
        </p:txBody>
      </p:sp>
      <p:sp>
        <p:nvSpPr>
          <p:cNvPr id="378" name="Google Shape;378;p37"/>
          <p:cNvSpPr txBox="1">
            <a:spLocks noGrp="1"/>
          </p:cNvSpPr>
          <p:nvPr>
            <p:ph type="title"/>
          </p:nvPr>
        </p:nvSpPr>
        <p:spPr>
          <a:xfrm>
            <a:off x="630000" y="1505449"/>
            <a:ext cx="10084500" cy="332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Arial"/>
              <a:buNone/>
              <a:defRPr b="0" i="0"/>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
        <p:nvSpPr>
          <p:cNvPr id="379" name="Google Shape;379;p37"/>
          <p:cNvSpPr txBox="1">
            <a:spLocks noGrp="1"/>
          </p:cNvSpPr>
          <p:nvPr>
            <p:ph type="body" idx="1"/>
          </p:nvPr>
        </p:nvSpPr>
        <p:spPr>
          <a:xfrm>
            <a:off x="629400" y="2499626"/>
            <a:ext cx="10933800" cy="3895800"/>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SzPts val="1200"/>
              <a:buChar char="​"/>
              <a:defRPr b="0" i="0"/>
            </a:lvl1pPr>
            <a:lvl2pPr marL="914400" lvl="1" indent="-317500" algn="l">
              <a:lnSpc>
                <a:spcPct val="100000"/>
              </a:lnSpc>
              <a:spcBef>
                <a:spcPts val="600"/>
              </a:spcBef>
              <a:spcAft>
                <a:spcPts val="0"/>
              </a:spcAft>
              <a:buSzPts val="1400"/>
              <a:buChar char="•"/>
              <a:defRPr b="0" i="0">
                <a:latin typeface="Arial"/>
                <a:ea typeface="Arial"/>
                <a:cs typeface="Arial"/>
                <a:sym typeface="Arial"/>
              </a:defRPr>
            </a:lvl2pPr>
            <a:lvl3pPr marL="1371600" lvl="2" indent="-304800" algn="l">
              <a:lnSpc>
                <a:spcPct val="100000"/>
              </a:lnSpc>
              <a:spcBef>
                <a:spcPts val="600"/>
              </a:spcBef>
              <a:spcAft>
                <a:spcPts val="0"/>
              </a:spcAft>
              <a:buSzPts val="1200"/>
              <a:buChar char="–"/>
              <a:defRPr b="0" i="0"/>
            </a:lvl3pPr>
            <a:lvl4pPr marL="1828800" lvl="3" indent="-304800" algn="l">
              <a:lnSpc>
                <a:spcPct val="100000"/>
              </a:lnSpc>
              <a:spcBef>
                <a:spcPts val="600"/>
              </a:spcBef>
              <a:spcAft>
                <a:spcPts val="0"/>
              </a:spcAft>
              <a:buSzPts val="1200"/>
              <a:buChar char="​"/>
              <a:defRPr b="0" i="0"/>
            </a:lvl4pPr>
            <a:lvl5pPr marL="2286000" lvl="4" indent="-317500" algn="l">
              <a:lnSpc>
                <a:spcPct val="100000"/>
              </a:lnSpc>
              <a:spcBef>
                <a:spcPts val="600"/>
              </a:spcBef>
              <a:spcAft>
                <a:spcPts val="0"/>
              </a:spcAft>
              <a:buSzPts val="1400"/>
              <a:buChar char="​"/>
              <a:defRPr b="0" i="0">
                <a:latin typeface="Arial"/>
                <a:ea typeface="Arial"/>
                <a:cs typeface="Arial"/>
                <a:sym typeface="Arial"/>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D. Section header box">
  <p:cSld name="D. Section header box">
    <p:spTree>
      <p:nvGrpSpPr>
        <p:cNvPr id="1" name="Shape 381"/>
        <p:cNvGrpSpPr/>
        <p:nvPr/>
      </p:nvGrpSpPr>
      <p:grpSpPr>
        <a:xfrm>
          <a:off x="0" y="0"/>
          <a:ext cx="0" cy="0"/>
          <a:chOff x="0" y="0"/>
          <a:chExt cx="0" cy="0"/>
        </a:xfrm>
      </p:grpSpPr>
      <p:sp>
        <p:nvSpPr>
          <p:cNvPr id="382" name="Google Shape;382;p38"/>
          <p:cNvSpPr txBox="1">
            <a:spLocks noGrp="1"/>
          </p:cNvSpPr>
          <p:nvPr>
            <p:ph type="sldNum" idx="12"/>
          </p:nvPr>
        </p:nvSpPr>
        <p:spPr>
          <a:xfrm>
            <a:off x="11545421" y="7325821"/>
            <a:ext cx="258600" cy="288000"/>
          </a:xfrm>
          <a:prstGeom prst="rect">
            <a:avLst/>
          </a:prstGeom>
          <a:noFill/>
          <a:ln>
            <a:noFill/>
          </a:ln>
        </p:spPr>
        <p:txBody>
          <a:bodyPr spcFirstLastPara="1" wrap="square" lIns="36000" tIns="36000" rIns="36000" bIns="36000" anchor="b" anchorCtr="0">
            <a:no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83" name="Google Shape;383;p38"/>
          <p:cNvSpPr txBox="1"/>
          <p:nvPr/>
        </p:nvSpPr>
        <p:spPr>
          <a:xfrm>
            <a:off x="630000" y="7286324"/>
            <a:ext cx="2614200" cy="215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888888"/>
              </a:buClr>
              <a:buSzPts val="1400"/>
              <a:buFont typeface="Arial"/>
              <a:buNone/>
            </a:pPr>
            <a:r>
              <a:rPr lang="en-GB" sz="1400" b="0" i="0" u="none" strike="noStrike" cap="none">
                <a:solidFill>
                  <a:srgbClr val="888888"/>
                </a:solidFill>
                <a:latin typeface="Arial"/>
                <a:ea typeface="Arial"/>
                <a:cs typeface="Arial"/>
                <a:sym typeface="Arial"/>
              </a:rPr>
              <a:t>OFFICIAL: SENSITIVE</a:t>
            </a:r>
            <a:endParaRPr sz="1400" b="0" i="0" u="none" strike="noStrike" cap="none">
              <a:solidFill>
                <a:srgbClr val="000000"/>
              </a:solidFill>
              <a:latin typeface="Arial"/>
              <a:ea typeface="Arial"/>
              <a:cs typeface="Arial"/>
              <a:sym typeface="Arial"/>
            </a:endParaRPr>
          </a:p>
        </p:txBody>
      </p:sp>
      <p:sp>
        <p:nvSpPr>
          <p:cNvPr id="384" name="Google Shape;384;p38"/>
          <p:cNvSpPr txBox="1"/>
          <p:nvPr/>
        </p:nvSpPr>
        <p:spPr>
          <a:xfrm>
            <a:off x="4844386" y="7249621"/>
            <a:ext cx="2503200" cy="288000"/>
          </a:xfrm>
          <a:prstGeom prst="rect">
            <a:avLst/>
          </a:prstGeom>
          <a:noFill/>
          <a:ln>
            <a:noFill/>
          </a:ln>
        </p:spPr>
        <p:txBody>
          <a:bodyPr spcFirstLastPara="1" wrap="square" lIns="36000" tIns="36000" rIns="36000" bIns="36000" anchor="b" anchorCtr="0">
            <a:noAutofit/>
          </a:bodyPr>
          <a:lstStyle/>
          <a:p>
            <a:pPr marL="0" marR="0" lvl="0" indent="0" algn="ctr" rtl="0">
              <a:lnSpc>
                <a:spcPct val="100000"/>
              </a:lnSpc>
              <a:spcBef>
                <a:spcPts val="0"/>
              </a:spcBef>
              <a:spcAft>
                <a:spcPts val="0"/>
              </a:spcAft>
              <a:buClr>
                <a:srgbClr val="888888"/>
              </a:buClr>
              <a:buSzPts val="1400"/>
              <a:buFont typeface="Arial"/>
              <a:buNone/>
            </a:pPr>
            <a:r>
              <a:rPr lang="en-GB" sz="1400" b="0" i="0" u="none" strike="noStrike" cap="none">
                <a:solidFill>
                  <a:srgbClr val="888888"/>
                </a:solidFill>
                <a:latin typeface="Arial"/>
                <a:ea typeface="Arial"/>
                <a:cs typeface="Arial"/>
                <a:sym typeface="Arial"/>
              </a:rPr>
              <a:t>INTERNAL USE ONLY</a:t>
            </a:r>
            <a:endParaRPr sz="1400" b="0" i="0" u="none" strike="noStrike" cap="none">
              <a:solidFill>
                <a:srgbClr val="000000"/>
              </a:solidFill>
              <a:latin typeface="Arial"/>
              <a:ea typeface="Arial"/>
              <a:cs typeface="Arial"/>
              <a:sym typeface="Arial"/>
            </a:endParaRPr>
          </a:p>
        </p:txBody>
      </p:sp>
      <p:sp>
        <p:nvSpPr>
          <p:cNvPr id="385" name="Google Shape;385;p38"/>
          <p:cNvSpPr txBox="1"/>
          <p:nvPr/>
        </p:nvSpPr>
        <p:spPr>
          <a:xfrm>
            <a:off x="5120640" y="916179"/>
            <a:ext cx="1965900" cy="523200"/>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0000"/>
              </a:buClr>
              <a:buSzPts val="1400"/>
              <a:buFont typeface="Arial"/>
              <a:buNone/>
            </a:pPr>
            <a:r>
              <a:rPr lang="en-GB" sz="1400" b="0" i="0" u="none" strike="noStrike" cap="none">
                <a:solidFill>
                  <a:srgbClr val="FF0000"/>
                </a:solidFill>
                <a:latin typeface="Arial"/>
                <a:ea typeface="Arial"/>
                <a:cs typeface="Arial"/>
                <a:sym typeface="Arial"/>
              </a:rPr>
              <a:t>DRAFT FOR DISCUSSION</a:t>
            </a:r>
            <a:endParaRPr sz="1400" b="0" i="0" u="none" strike="noStrike" cap="none">
              <a:solidFill>
                <a:srgbClr val="000000"/>
              </a:solidFill>
              <a:latin typeface="Arial"/>
              <a:ea typeface="Arial"/>
              <a:cs typeface="Arial"/>
              <a:sym typeface="Arial"/>
            </a:endParaRPr>
          </a:p>
        </p:txBody>
      </p:sp>
      <p:sp>
        <p:nvSpPr>
          <p:cNvPr id="386" name="Google Shape;386;p38"/>
          <p:cNvSpPr txBox="1">
            <a:spLocks noGrp="1"/>
          </p:cNvSpPr>
          <p:nvPr>
            <p:ph type="title"/>
          </p:nvPr>
        </p:nvSpPr>
        <p:spPr>
          <a:xfrm>
            <a:off x="1284742" y="3550691"/>
            <a:ext cx="9620400" cy="3201000"/>
          </a:xfrm>
          <a:prstGeom prst="rect">
            <a:avLst/>
          </a:prstGeom>
          <a:noFill/>
          <a:ln>
            <a:noFill/>
          </a:ln>
        </p:spPr>
        <p:txBody>
          <a:bodyPr spcFirstLastPara="1" wrap="square" lIns="137150" tIns="137150" rIns="137150" bIns="137150" anchor="b" anchorCtr="0">
            <a:noAutofit/>
          </a:bodyPr>
          <a:lstStyle>
            <a:lvl1pPr lvl="0" algn="l">
              <a:lnSpc>
                <a:spcPct val="113636"/>
              </a:lnSpc>
              <a:spcBef>
                <a:spcPts val="0"/>
              </a:spcBef>
              <a:spcAft>
                <a:spcPts val="0"/>
              </a:spcAft>
              <a:buClr>
                <a:schemeClr val="dk1"/>
              </a:buClr>
              <a:buSzPts val="6600"/>
              <a:buFont typeface="Arial"/>
              <a:buNone/>
              <a:defRPr sz="6600" b="0" i="0"/>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
        <p:nvSpPr>
          <p:cNvPr id="387" name="Google Shape;387;p38"/>
          <p:cNvSpPr/>
          <p:nvPr/>
        </p:nvSpPr>
        <p:spPr>
          <a:xfrm>
            <a:off x="1280692" y="2306731"/>
            <a:ext cx="951600" cy="951600"/>
          </a:xfrm>
          <a:prstGeom prst="rect">
            <a:avLst/>
          </a:prstGeom>
          <a:noFill/>
          <a:ln w="9525" cap="flat" cmpd="sng">
            <a:solidFill>
              <a:schemeClr val="accent4"/>
            </a:solidFill>
            <a:prstDash val="solid"/>
            <a:miter lim="8000"/>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700"/>
              <a:buFont typeface="Arial"/>
              <a:buNone/>
            </a:pPr>
            <a:endParaRPr sz="17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389"/>
        <p:cNvGrpSpPr/>
        <p:nvPr/>
      </p:nvGrpSpPr>
      <p:grpSpPr>
        <a:xfrm>
          <a:off x="0" y="0"/>
          <a:ext cx="0" cy="0"/>
          <a:chOff x="0" y="0"/>
          <a:chExt cx="0" cy="0"/>
        </a:xfrm>
      </p:grpSpPr>
      <p:sp>
        <p:nvSpPr>
          <p:cNvPr id="390" name="Google Shape;390;p39"/>
          <p:cNvSpPr txBox="1">
            <a:spLocks noGrp="1"/>
          </p:cNvSpPr>
          <p:nvPr>
            <p:ph type="title"/>
          </p:nvPr>
        </p:nvSpPr>
        <p:spPr>
          <a:xfrm>
            <a:off x="570661" y="4229725"/>
            <a:ext cx="6868800" cy="646200"/>
          </a:xfrm>
          <a:prstGeom prst="rect">
            <a:avLst/>
          </a:prstGeom>
          <a:noFill/>
          <a:ln>
            <a:noFill/>
          </a:ln>
        </p:spPr>
        <p:txBody>
          <a:bodyPr spcFirstLastPara="1" wrap="square" lIns="0" tIns="0" rIns="0" bIns="0" anchor="t" anchorCtr="0">
            <a:noAutofit/>
          </a:bodyPr>
          <a:lstStyle>
            <a:lvl1pPr lvl="0" algn="l">
              <a:lnSpc>
                <a:spcPct val="93000"/>
              </a:lnSpc>
              <a:spcBef>
                <a:spcPts val="0"/>
              </a:spcBef>
              <a:spcAft>
                <a:spcPts val="0"/>
              </a:spcAft>
              <a:buClr>
                <a:srgbClr val="425563"/>
              </a:buClr>
              <a:buSzPts val="5000"/>
              <a:buFont typeface="Arial"/>
              <a:buNone/>
              <a:defRPr sz="5000" b="0" i="0" cap="none">
                <a:solidFill>
                  <a:srgbClr val="425563"/>
                </a:solidFill>
              </a:defRPr>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
        <p:nvSpPr>
          <p:cNvPr id="392" name="Google Shape;392;p39"/>
          <p:cNvSpPr txBox="1">
            <a:spLocks noGrp="1"/>
          </p:cNvSpPr>
          <p:nvPr>
            <p:ph type="sldNum" idx="12"/>
          </p:nvPr>
        </p:nvSpPr>
        <p:spPr>
          <a:xfrm>
            <a:off x="8459321" y="7085113"/>
            <a:ext cx="278400" cy="307800"/>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1pPr>
            <a:lvl2pPr marL="0" marR="0" lvl="1"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2pPr>
            <a:lvl3pPr marL="0" marR="0" lvl="2"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3pPr>
            <a:lvl4pPr marL="0" marR="0" lvl="3"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4pPr>
            <a:lvl5pPr marL="0" marR="0" lvl="4"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5pPr>
            <a:lvl6pPr marL="0" marR="0" lvl="5"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6pPr>
            <a:lvl7pPr marL="0" marR="0" lvl="6"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7pPr>
            <a:lvl8pPr marL="0" marR="0" lvl="7"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8pPr>
            <a:lvl9pPr marL="0" marR="0" lvl="8"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Cover Slide">
  <p:cSld name="Title Cover Slide">
    <p:spTree>
      <p:nvGrpSpPr>
        <p:cNvPr id="1" name="Shape 393"/>
        <p:cNvGrpSpPr/>
        <p:nvPr/>
      </p:nvGrpSpPr>
      <p:grpSpPr>
        <a:xfrm>
          <a:off x="0" y="0"/>
          <a:ext cx="0" cy="0"/>
          <a:chOff x="0" y="0"/>
          <a:chExt cx="0" cy="0"/>
        </a:xfrm>
      </p:grpSpPr>
      <p:sp>
        <p:nvSpPr>
          <p:cNvPr id="394" name="Google Shape;394;p40"/>
          <p:cNvSpPr txBox="1">
            <a:spLocks noGrp="1"/>
          </p:cNvSpPr>
          <p:nvPr>
            <p:ph type="sldNum" idx="12"/>
          </p:nvPr>
        </p:nvSpPr>
        <p:spPr>
          <a:xfrm>
            <a:off x="11545421" y="7325821"/>
            <a:ext cx="258600" cy="288000"/>
          </a:xfrm>
          <a:prstGeom prst="rect">
            <a:avLst/>
          </a:prstGeom>
          <a:noFill/>
          <a:ln>
            <a:noFill/>
          </a:ln>
        </p:spPr>
        <p:txBody>
          <a:bodyPr spcFirstLastPara="1" wrap="square" lIns="36000" tIns="36000" rIns="36000" bIns="36000" anchor="b" anchorCtr="0">
            <a:no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95" name="Google Shape;395;p40"/>
          <p:cNvSpPr txBox="1"/>
          <p:nvPr/>
        </p:nvSpPr>
        <p:spPr>
          <a:xfrm>
            <a:off x="630000" y="7286324"/>
            <a:ext cx="2614200" cy="215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888888"/>
              </a:buClr>
              <a:buSzPts val="1400"/>
              <a:buFont typeface="Arial"/>
              <a:buNone/>
            </a:pPr>
            <a:r>
              <a:rPr lang="en-GB" sz="1400" b="0" i="0" u="none" strike="noStrike" cap="none">
                <a:solidFill>
                  <a:srgbClr val="888888"/>
                </a:solidFill>
                <a:latin typeface="Arial"/>
                <a:ea typeface="Arial"/>
                <a:cs typeface="Arial"/>
                <a:sym typeface="Arial"/>
              </a:rPr>
              <a:t>OFFICIAL: SENSITIVE</a:t>
            </a:r>
            <a:endParaRPr sz="1400" b="0" i="0" u="none" strike="noStrike" cap="none">
              <a:solidFill>
                <a:srgbClr val="000000"/>
              </a:solidFill>
              <a:latin typeface="Arial"/>
              <a:ea typeface="Arial"/>
              <a:cs typeface="Arial"/>
              <a:sym typeface="Arial"/>
            </a:endParaRPr>
          </a:p>
        </p:txBody>
      </p:sp>
      <p:sp>
        <p:nvSpPr>
          <p:cNvPr id="396" name="Google Shape;396;p40"/>
          <p:cNvSpPr txBox="1"/>
          <p:nvPr/>
        </p:nvSpPr>
        <p:spPr>
          <a:xfrm>
            <a:off x="4844386" y="7249621"/>
            <a:ext cx="2503200" cy="288000"/>
          </a:xfrm>
          <a:prstGeom prst="rect">
            <a:avLst/>
          </a:prstGeom>
          <a:noFill/>
          <a:ln>
            <a:noFill/>
          </a:ln>
        </p:spPr>
        <p:txBody>
          <a:bodyPr spcFirstLastPara="1" wrap="square" lIns="36000" tIns="36000" rIns="36000" bIns="36000" anchor="b" anchorCtr="0">
            <a:noAutofit/>
          </a:bodyPr>
          <a:lstStyle/>
          <a:p>
            <a:pPr marL="0" marR="0" lvl="0" indent="0" algn="ctr" rtl="0">
              <a:lnSpc>
                <a:spcPct val="100000"/>
              </a:lnSpc>
              <a:spcBef>
                <a:spcPts val="0"/>
              </a:spcBef>
              <a:spcAft>
                <a:spcPts val="0"/>
              </a:spcAft>
              <a:buClr>
                <a:srgbClr val="888888"/>
              </a:buClr>
              <a:buSzPts val="1400"/>
              <a:buFont typeface="Arial"/>
              <a:buNone/>
            </a:pPr>
            <a:r>
              <a:rPr lang="en-GB" sz="1400" b="0" i="0" u="none" strike="noStrike" cap="none">
                <a:solidFill>
                  <a:srgbClr val="888888"/>
                </a:solidFill>
                <a:latin typeface="Arial"/>
                <a:ea typeface="Arial"/>
                <a:cs typeface="Arial"/>
                <a:sym typeface="Arial"/>
              </a:rPr>
              <a:t>INTERNAL USE ONLY</a:t>
            </a:r>
            <a:endParaRPr sz="1400" b="0" i="0" u="none" strike="noStrike" cap="none">
              <a:solidFill>
                <a:srgbClr val="000000"/>
              </a:solidFill>
              <a:latin typeface="Arial"/>
              <a:ea typeface="Arial"/>
              <a:cs typeface="Arial"/>
              <a:sym typeface="Arial"/>
            </a:endParaRPr>
          </a:p>
        </p:txBody>
      </p:sp>
      <p:sp>
        <p:nvSpPr>
          <p:cNvPr id="397" name="Google Shape;397;p40"/>
          <p:cNvSpPr txBox="1"/>
          <p:nvPr/>
        </p:nvSpPr>
        <p:spPr>
          <a:xfrm>
            <a:off x="5120640" y="916179"/>
            <a:ext cx="1965900" cy="523200"/>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0000"/>
              </a:buClr>
              <a:buSzPts val="1400"/>
              <a:buFont typeface="Arial"/>
              <a:buNone/>
            </a:pPr>
            <a:r>
              <a:rPr lang="en-GB" sz="1400" b="0" i="0" u="none" strike="noStrike" cap="none">
                <a:solidFill>
                  <a:srgbClr val="FF0000"/>
                </a:solidFill>
                <a:latin typeface="Arial"/>
                <a:ea typeface="Arial"/>
                <a:cs typeface="Arial"/>
                <a:sym typeface="Arial"/>
              </a:rPr>
              <a:t>DRAFT FOR DISCUSSION</a:t>
            </a:r>
            <a:endParaRPr sz="1400" b="0" i="0" u="none" strike="noStrike" cap="none">
              <a:solidFill>
                <a:srgbClr val="000000"/>
              </a:solidFill>
              <a:latin typeface="Arial"/>
              <a:ea typeface="Arial"/>
              <a:cs typeface="Arial"/>
              <a:sym typeface="Arial"/>
            </a:endParaRPr>
          </a:p>
        </p:txBody>
      </p:sp>
      <p:pic>
        <p:nvPicPr>
          <p:cNvPr id="398" name="Google Shape;398;p40" descr="Picture 7"/>
          <p:cNvPicPr preferRelativeResize="0"/>
          <p:nvPr/>
        </p:nvPicPr>
        <p:blipFill rotWithShape="1">
          <a:blip r:embed="rId2">
            <a:alphaModFix/>
          </a:blip>
          <a:srcRect/>
          <a:stretch/>
        </p:blipFill>
        <p:spPr>
          <a:xfrm>
            <a:off x="1" y="882650"/>
            <a:ext cx="12183535" cy="6857998"/>
          </a:xfrm>
          <a:prstGeom prst="rect">
            <a:avLst/>
          </a:prstGeom>
          <a:noFill/>
          <a:ln>
            <a:noFill/>
          </a:ln>
        </p:spPr>
      </p:pic>
      <p:sp>
        <p:nvSpPr>
          <p:cNvPr id="399" name="Google Shape;399;p40"/>
          <p:cNvSpPr txBox="1">
            <a:spLocks noGrp="1"/>
          </p:cNvSpPr>
          <p:nvPr>
            <p:ph type="title"/>
          </p:nvPr>
        </p:nvSpPr>
        <p:spPr>
          <a:xfrm>
            <a:off x="930374" y="3432318"/>
            <a:ext cx="9144000" cy="563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4200"/>
              <a:buFont typeface="Arial"/>
              <a:buNone/>
              <a:defRPr sz="4200" b="0" i="0"/>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
        <p:nvSpPr>
          <p:cNvPr id="400" name="Google Shape;400;p40"/>
          <p:cNvSpPr txBox="1">
            <a:spLocks noGrp="1"/>
          </p:cNvSpPr>
          <p:nvPr>
            <p:ph type="body" idx="1"/>
          </p:nvPr>
        </p:nvSpPr>
        <p:spPr>
          <a:xfrm>
            <a:off x="930374" y="5038869"/>
            <a:ext cx="9144000" cy="369300"/>
          </a:xfrm>
          <a:prstGeom prst="rect">
            <a:avLst/>
          </a:prstGeom>
          <a:noFill/>
          <a:ln>
            <a:noFill/>
          </a:ln>
        </p:spPr>
        <p:txBody>
          <a:bodyPr spcFirstLastPara="1" wrap="square" lIns="0" tIns="0" rIns="0" bIns="0" anchor="t" anchorCtr="0">
            <a:noAutofit/>
          </a:bodyPr>
          <a:lstStyle>
            <a:lvl1pPr marL="457200" lvl="0" indent="-228600" algn="l">
              <a:lnSpc>
                <a:spcPct val="72500"/>
              </a:lnSpc>
              <a:spcBef>
                <a:spcPts val="1200"/>
              </a:spcBef>
              <a:spcAft>
                <a:spcPts val="0"/>
              </a:spcAft>
              <a:buClr>
                <a:schemeClr val="dk1"/>
              </a:buClr>
              <a:buSzPts val="2400"/>
              <a:buFont typeface="Arial"/>
              <a:buNone/>
              <a:defRPr sz="2400" b="0" i="0"/>
            </a:lvl1pPr>
            <a:lvl2pPr marL="914400" lvl="1" indent="-228600" algn="l">
              <a:lnSpc>
                <a:spcPct val="100000"/>
              </a:lnSpc>
              <a:spcBef>
                <a:spcPts val="1200"/>
              </a:spcBef>
              <a:spcAft>
                <a:spcPts val="0"/>
              </a:spcAft>
              <a:buClr>
                <a:srgbClr val="425563"/>
              </a:buClr>
              <a:buSzPts val="2400"/>
              <a:buFont typeface="Arial"/>
              <a:buNone/>
              <a:defRPr sz="2400" b="0" i="0">
                <a:latin typeface="Arial"/>
                <a:ea typeface="Arial"/>
                <a:cs typeface="Arial"/>
                <a:sym typeface="Arial"/>
              </a:defRPr>
            </a:lvl2pPr>
            <a:lvl3pPr marL="1371600" lvl="2" indent="-228600" algn="l">
              <a:lnSpc>
                <a:spcPct val="100000"/>
              </a:lnSpc>
              <a:spcBef>
                <a:spcPts val="1200"/>
              </a:spcBef>
              <a:spcAft>
                <a:spcPts val="0"/>
              </a:spcAft>
              <a:buClr>
                <a:schemeClr val="dk1"/>
              </a:buClr>
              <a:buSzPts val="2400"/>
              <a:buFont typeface="Arial"/>
              <a:buNone/>
              <a:defRPr sz="2400" b="0" i="0"/>
            </a:lvl3pPr>
            <a:lvl4pPr marL="1828800" lvl="3" indent="-228600" algn="l">
              <a:lnSpc>
                <a:spcPct val="100000"/>
              </a:lnSpc>
              <a:spcBef>
                <a:spcPts val="1200"/>
              </a:spcBef>
              <a:spcAft>
                <a:spcPts val="0"/>
              </a:spcAft>
              <a:buClr>
                <a:schemeClr val="dk1"/>
              </a:buClr>
              <a:buSzPts val="2400"/>
              <a:buFont typeface="Arial"/>
              <a:buNone/>
              <a:defRPr sz="2400" b="0" i="0"/>
            </a:lvl4pPr>
            <a:lvl5pPr marL="2286000" lvl="4" indent="-228600" algn="l">
              <a:lnSpc>
                <a:spcPct val="100000"/>
              </a:lnSpc>
              <a:spcBef>
                <a:spcPts val="1200"/>
              </a:spcBef>
              <a:spcAft>
                <a:spcPts val="0"/>
              </a:spcAft>
              <a:buClr>
                <a:srgbClr val="425563"/>
              </a:buClr>
              <a:buSzPts val="2400"/>
              <a:buFont typeface="Arial"/>
              <a:buNone/>
              <a:defRPr sz="2400" b="0" i="0">
                <a:latin typeface="Arial"/>
                <a:ea typeface="Arial"/>
                <a:cs typeface="Arial"/>
                <a:sym typeface="Arial"/>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401" name="Google Shape;401;p40"/>
          <p:cNvSpPr txBox="1">
            <a:spLocks noGrp="1"/>
          </p:cNvSpPr>
          <p:nvPr>
            <p:ph type="body" idx="2"/>
          </p:nvPr>
        </p:nvSpPr>
        <p:spPr>
          <a:xfrm>
            <a:off x="930275" y="6554017"/>
            <a:ext cx="4057800" cy="2862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200"/>
              </a:spcBef>
              <a:spcAft>
                <a:spcPts val="0"/>
              </a:spcAft>
              <a:buClr>
                <a:schemeClr val="dk1"/>
              </a:buClr>
              <a:buSzPts val="1600"/>
              <a:buFont typeface="Arial"/>
              <a:buNone/>
              <a:defRPr sz="1600" b="0" i="0"/>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02"/>
        <p:cNvGrpSpPr/>
        <p:nvPr/>
      </p:nvGrpSpPr>
      <p:grpSpPr>
        <a:xfrm>
          <a:off x="0" y="0"/>
          <a:ext cx="0" cy="0"/>
          <a:chOff x="0" y="0"/>
          <a:chExt cx="0" cy="0"/>
        </a:xfrm>
      </p:grpSpPr>
      <p:sp>
        <p:nvSpPr>
          <p:cNvPr id="403" name="Google Shape;403;p41"/>
          <p:cNvSpPr txBox="1">
            <a:spLocks noGrp="1"/>
          </p:cNvSpPr>
          <p:nvPr>
            <p:ph type="sldNum" idx="12"/>
          </p:nvPr>
        </p:nvSpPr>
        <p:spPr>
          <a:xfrm>
            <a:off x="11545421" y="7325821"/>
            <a:ext cx="258600" cy="288000"/>
          </a:xfrm>
          <a:prstGeom prst="rect">
            <a:avLst/>
          </a:prstGeom>
          <a:noFill/>
          <a:ln>
            <a:noFill/>
          </a:ln>
        </p:spPr>
        <p:txBody>
          <a:bodyPr spcFirstLastPara="1" wrap="square" lIns="36000" tIns="36000" rIns="36000" bIns="36000" anchor="b" anchorCtr="0">
            <a:no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04" name="Google Shape;404;p41"/>
          <p:cNvSpPr txBox="1"/>
          <p:nvPr/>
        </p:nvSpPr>
        <p:spPr>
          <a:xfrm>
            <a:off x="630000" y="7286324"/>
            <a:ext cx="2614200" cy="215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888888"/>
              </a:buClr>
              <a:buSzPts val="1400"/>
              <a:buFont typeface="Arial"/>
              <a:buNone/>
            </a:pPr>
            <a:r>
              <a:rPr lang="en-GB" sz="1400" b="0" i="0" u="none" strike="noStrike" cap="none">
                <a:solidFill>
                  <a:srgbClr val="888888"/>
                </a:solidFill>
                <a:latin typeface="Arial"/>
                <a:ea typeface="Arial"/>
                <a:cs typeface="Arial"/>
                <a:sym typeface="Arial"/>
              </a:rPr>
              <a:t>OFFICIAL: SENSITIVE</a:t>
            </a:r>
            <a:endParaRPr sz="1400" b="0" i="0" u="none" strike="noStrike" cap="none">
              <a:solidFill>
                <a:srgbClr val="000000"/>
              </a:solidFill>
              <a:latin typeface="Arial"/>
              <a:ea typeface="Arial"/>
              <a:cs typeface="Arial"/>
              <a:sym typeface="Arial"/>
            </a:endParaRPr>
          </a:p>
        </p:txBody>
      </p:sp>
      <p:sp>
        <p:nvSpPr>
          <p:cNvPr id="405" name="Google Shape;405;p41"/>
          <p:cNvSpPr txBox="1"/>
          <p:nvPr/>
        </p:nvSpPr>
        <p:spPr>
          <a:xfrm>
            <a:off x="4844386" y="7249621"/>
            <a:ext cx="2503200" cy="288000"/>
          </a:xfrm>
          <a:prstGeom prst="rect">
            <a:avLst/>
          </a:prstGeom>
          <a:noFill/>
          <a:ln>
            <a:noFill/>
          </a:ln>
        </p:spPr>
        <p:txBody>
          <a:bodyPr spcFirstLastPara="1" wrap="square" lIns="36000" tIns="36000" rIns="36000" bIns="36000" anchor="b" anchorCtr="0">
            <a:noAutofit/>
          </a:bodyPr>
          <a:lstStyle/>
          <a:p>
            <a:pPr marL="0" marR="0" lvl="0" indent="0" algn="ctr" rtl="0">
              <a:lnSpc>
                <a:spcPct val="100000"/>
              </a:lnSpc>
              <a:spcBef>
                <a:spcPts val="0"/>
              </a:spcBef>
              <a:spcAft>
                <a:spcPts val="0"/>
              </a:spcAft>
              <a:buClr>
                <a:srgbClr val="888888"/>
              </a:buClr>
              <a:buSzPts val="1400"/>
              <a:buFont typeface="Arial"/>
              <a:buNone/>
            </a:pPr>
            <a:r>
              <a:rPr lang="en-GB" sz="1400" b="0" i="0" u="none" strike="noStrike" cap="none">
                <a:solidFill>
                  <a:srgbClr val="888888"/>
                </a:solidFill>
                <a:latin typeface="Arial"/>
                <a:ea typeface="Arial"/>
                <a:cs typeface="Arial"/>
                <a:sym typeface="Arial"/>
              </a:rPr>
              <a:t>INTERNAL USE ONLY</a:t>
            </a:r>
            <a:endParaRPr sz="1400" b="0" i="0" u="none" strike="noStrike" cap="none">
              <a:solidFill>
                <a:srgbClr val="000000"/>
              </a:solidFill>
              <a:latin typeface="Arial"/>
              <a:ea typeface="Arial"/>
              <a:cs typeface="Arial"/>
              <a:sym typeface="Arial"/>
            </a:endParaRPr>
          </a:p>
        </p:txBody>
      </p:sp>
      <p:sp>
        <p:nvSpPr>
          <p:cNvPr id="406" name="Google Shape;406;p41"/>
          <p:cNvSpPr txBox="1"/>
          <p:nvPr/>
        </p:nvSpPr>
        <p:spPr>
          <a:xfrm>
            <a:off x="5120640" y="916179"/>
            <a:ext cx="1965900" cy="523200"/>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0000"/>
              </a:buClr>
              <a:buSzPts val="1400"/>
              <a:buFont typeface="Arial"/>
              <a:buNone/>
            </a:pPr>
            <a:r>
              <a:rPr lang="en-GB" sz="1400" b="0" i="0" u="none" strike="noStrike" cap="none">
                <a:solidFill>
                  <a:srgbClr val="FF0000"/>
                </a:solidFill>
                <a:latin typeface="Arial"/>
                <a:ea typeface="Arial"/>
                <a:cs typeface="Arial"/>
                <a:sym typeface="Arial"/>
              </a:rPr>
              <a:t>DRAFT FOR DISCUSSION</a:t>
            </a:r>
            <a:endParaRPr sz="1400" b="0" i="0" u="none" strike="noStrike" cap="none">
              <a:solidFill>
                <a:srgbClr val="000000"/>
              </a:solidFill>
              <a:latin typeface="Arial"/>
              <a:ea typeface="Arial"/>
              <a:cs typeface="Arial"/>
              <a:sym typeface="Arial"/>
            </a:endParaRPr>
          </a:p>
        </p:txBody>
      </p:sp>
      <p:pic>
        <p:nvPicPr>
          <p:cNvPr id="407" name="Google Shape;407;p41" descr="Picture 7"/>
          <p:cNvPicPr preferRelativeResize="0"/>
          <p:nvPr/>
        </p:nvPicPr>
        <p:blipFill rotWithShape="1">
          <a:blip r:embed="rId2">
            <a:alphaModFix/>
          </a:blip>
          <a:srcRect/>
          <a:stretch/>
        </p:blipFill>
        <p:spPr>
          <a:xfrm>
            <a:off x="0" y="882650"/>
            <a:ext cx="12183535" cy="6857998"/>
          </a:xfrm>
          <a:prstGeom prst="rect">
            <a:avLst/>
          </a:prstGeom>
          <a:noFill/>
          <a:ln>
            <a:noFill/>
          </a:ln>
        </p:spPr>
      </p:pic>
      <p:sp>
        <p:nvSpPr>
          <p:cNvPr id="408" name="Google Shape;408;p41"/>
          <p:cNvSpPr txBox="1">
            <a:spLocks noGrp="1"/>
          </p:cNvSpPr>
          <p:nvPr>
            <p:ph type="title"/>
          </p:nvPr>
        </p:nvSpPr>
        <p:spPr>
          <a:xfrm>
            <a:off x="359999" y="1242650"/>
            <a:ext cx="11446200" cy="8448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425563"/>
              </a:buClr>
              <a:buSzPts val="4000"/>
              <a:buFont typeface="Arial"/>
              <a:buNone/>
              <a:defRPr sz="4000" b="0" i="0">
                <a:solidFill>
                  <a:srgbClr val="425563"/>
                </a:solidFill>
              </a:defRPr>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
        <p:nvSpPr>
          <p:cNvPr id="409" name="Google Shape;409;p41"/>
          <p:cNvSpPr txBox="1">
            <a:spLocks noGrp="1"/>
          </p:cNvSpPr>
          <p:nvPr>
            <p:ph type="body" idx="1"/>
          </p:nvPr>
        </p:nvSpPr>
        <p:spPr>
          <a:xfrm>
            <a:off x="359999" y="2322650"/>
            <a:ext cx="11446200" cy="4351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500"/>
              </a:spcBef>
              <a:spcAft>
                <a:spcPts val="0"/>
              </a:spcAft>
              <a:buClr>
                <a:schemeClr val="dk1"/>
              </a:buClr>
              <a:buSzPts val="2600"/>
              <a:buFont typeface="Arial"/>
              <a:buNone/>
              <a:defRPr sz="2600" b="0" i="0"/>
            </a:lvl1pPr>
            <a:lvl2pPr marL="914400" lvl="1" indent="-228600" algn="l">
              <a:lnSpc>
                <a:spcPct val="90000"/>
              </a:lnSpc>
              <a:spcBef>
                <a:spcPts val="1500"/>
              </a:spcBef>
              <a:spcAft>
                <a:spcPts val="0"/>
              </a:spcAft>
              <a:buClr>
                <a:srgbClr val="425563"/>
              </a:buClr>
              <a:buSzPts val="2600"/>
              <a:buFont typeface="Arial"/>
              <a:buNone/>
              <a:defRPr sz="2600" b="0" i="0">
                <a:latin typeface="Arial"/>
                <a:ea typeface="Arial"/>
                <a:cs typeface="Arial"/>
                <a:sym typeface="Arial"/>
              </a:defRPr>
            </a:lvl2pPr>
            <a:lvl3pPr marL="1371600" lvl="2" indent="-228600" algn="l">
              <a:lnSpc>
                <a:spcPct val="90000"/>
              </a:lnSpc>
              <a:spcBef>
                <a:spcPts val="1500"/>
              </a:spcBef>
              <a:spcAft>
                <a:spcPts val="0"/>
              </a:spcAft>
              <a:buClr>
                <a:schemeClr val="dk1"/>
              </a:buClr>
              <a:buSzPts val="2600"/>
              <a:buFont typeface="Arial"/>
              <a:buNone/>
              <a:defRPr sz="2600" b="0" i="0"/>
            </a:lvl3pPr>
            <a:lvl4pPr marL="1828800" lvl="3" indent="-393700" algn="l">
              <a:lnSpc>
                <a:spcPct val="90000"/>
              </a:lnSpc>
              <a:spcBef>
                <a:spcPts val="1500"/>
              </a:spcBef>
              <a:spcAft>
                <a:spcPts val="0"/>
              </a:spcAft>
              <a:buClr>
                <a:schemeClr val="dk1"/>
              </a:buClr>
              <a:buSzPts val="2600"/>
              <a:buFont typeface="Arial"/>
              <a:buChar char="•"/>
              <a:defRPr sz="2600" b="0" i="0"/>
            </a:lvl4pPr>
            <a:lvl5pPr marL="2286000" lvl="4" indent="-393700" algn="l">
              <a:lnSpc>
                <a:spcPct val="90000"/>
              </a:lnSpc>
              <a:spcBef>
                <a:spcPts val="1500"/>
              </a:spcBef>
              <a:spcAft>
                <a:spcPts val="0"/>
              </a:spcAft>
              <a:buClr>
                <a:srgbClr val="425563"/>
              </a:buClr>
              <a:buSzPts val="2600"/>
              <a:buFont typeface="Arial"/>
              <a:buChar char="•"/>
              <a:defRPr sz="2600" b="0" i="0">
                <a:latin typeface="Arial"/>
                <a:ea typeface="Arial"/>
                <a:cs typeface="Arial"/>
                <a:sym typeface="Arial"/>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D. Section header box">
  <p:cSld name="1_D. Section header box">
    <p:spTree>
      <p:nvGrpSpPr>
        <p:cNvPr id="1" name="Shape 51"/>
        <p:cNvGrpSpPr/>
        <p:nvPr/>
      </p:nvGrpSpPr>
      <p:grpSpPr>
        <a:xfrm>
          <a:off x="0" y="0"/>
          <a:ext cx="0" cy="0"/>
          <a:chOff x="0" y="0"/>
          <a:chExt cx="0" cy="0"/>
        </a:xfrm>
      </p:grpSpPr>
      <p:sp>
        <p:nvSpPr>
          <p:cNvPr id="52" name="Google Shape;52;gb54ec63be7_5_1609"/>
          <p:cNvSpPr/>
          <p:nvPr/>
        </p:nvSpPr>
        <p:spPr>
          <a:xfrm>
            <a:off x="-16351" y="-4604"/>
            <a:ext cx="5988300" cy="8632500"/>
          </a:xfrm>
          <a:prstGeom prst="rect">
            <a:avLst/>
          </a:prstGeom>
          <a:solidFill>
            <a:srgbClr val="6B11A5">
              <a:alpha val="80000"/>
            </a:srgbClr>
          </a:solidFill>
          <a:ln w="9525" cap="flat" cmpd="sng">
            <a:solidFill>
              <a:schemeClr val="accent1"/>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425563"/>
              </a:buClr>
              <a:buSzPts val="1700"/>
              <a:buFont typeface="Arial"/>
              <a:buNone/>
            </a:pPr>
            <a:endParaRPr sz="1700" b="0" i="0" u="none" strike="noStrike" cap="none">
              <a:solidFill>
                <a:srgbClr val="000000"/>
              </a:solidFill>
              <a:latin typeface="Arial"/>
              <a:ea typeface="Arial"/>
              <a:cs typeface="Arial"/>
              <a:sym typeface="Arial"/>
            </a:endParaRPr>
          </a:p>
        </p:txBody>
      </p:sp>
      <p:sp>
        <p:nvSpPr>
          <p:cNvPr id="53" name="Google Shape;53;gb54ec63be7_5_1609"/>
          <p:cNvSpPr txBox="1">
            <a:spLocks noGrp="1"/>
          </p:cNvSpPr>
          <p:nvPr>
            <p:ph type="sldNum" idx="12"/>
          </p:nvPr>
        </p:nvSpPr>
        <p:spPr>
          <a:xfrm>
            <a:off x="11572669" y="7936778"/>
            <a:ext cx="258600" cy="288000"/>
          </a:xfrm>
          <a:prstGeom prst="rect">
            <a:avLst/>
          </a:prstGeom>
          <a:noFill/>
          <a:ln>
            <a:noFill/>
          </a:ln>
        </p:spPr>
        <p:txBody>
          <a:bodyPr spcFirstLastPara="1" wrap="square" lIns="36000" tIns="36000" rIns="36000" bIns="36000" anchor="ctr" anchorCtr="0">
            <a:no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4" name="Google Shape;54;gb54ec63be7_5_1609"/>
          <p:cNvSpPr txBox="1">
            <a:spLocks noGrp="1"/>
          </p:cNvSpPr>
          <p:nvPr>
            <p:ph type="body" idx="1"/>
          </p:nvPr>
        </p:nvSpPr>
        <p:spPr>
          <a:xfrm>
            <a:off x="355680" y="1007549"/>
            <a:ext cx="4525500" cy="4203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3700"/>
              <a:buFont typeface="Arial"/>
              <a:buNone/>
              <a:defRPr sz="3700" b="1" i="0">
                <a:solidFill>
                  <a:srgbClr val="000000"/>
                </a:solidFill>
                <a:latin typeface="Arial"/>
                <a:ea typeface="Arial"/>
                <a:cs typeface="Arial"/>
                <a:sym typeface="Aria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55" name="Google Shape;55;gb54ec63be7_5_1609"/>
          <p:cNvSpPr/>
          <p:nvPr/>
        </p:nvSpPr>
        <p:spPr>
          <a:xfrm>
            <a:off x="0" y="0"/>
            <a:ext cx="12192000" cy="369300"/>
          </a:xfrm>
          <a:prstGeom prst="rect">
            <a:avLst/>
          </a:prstGeom>
          <a:solidFill>
            <a:srgbClr val="6B11A5"/>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000000"/>
              </a:buClr>
              <a:buSzPts val="1700"/>
              <a:buFont typeface="Helvetica Neue"/>
              <a:buNone/>
            </a:pPr>
            <a:endParaRPr sz="1700" b="0" i="0" u="none" strike="noStrike" cap="none">
              <a:solidFill>
                <a:srgbClr val="000000"/>
              </a:solidFill>
              <a:latin typeface="Arial"/>
              <a:ea typeface="Arial"/>
              <a:cs typeface="Arial"/>
              <a:sym typeface="Arial"/>
            </a:endParaRPr>
          </a:p>
        </p:txBody>
      </p:sp>
      <p:sp>
        <p:nvSpPr>
          <p:cNvPr id="56" name="Google Shape;56;gb54ec63be7_5_1609"/>
          <p:cNvSpPr txBox="1">
            <a:spLocks noGrp="1"/>
          </p:cNvSpPr>
          <p:nvPr>
            <p:ph type="ftr" idx="11"/>
          </p:nvPr>
        </p:nvSpPr>
        <p:spPr>
          <a:xfrm>
            <a:off x="2722880" y="8131025"/>
            <a:ext cx="6776700" cy="320700"/>
          </a:xfrm>
          <a:prstGeom prst="rect">
            <a:avLst/>
          </a:prstGeom>
          <a:noFill/>
          <a:ln>
            <a:noFill/>
          </a:ln>
        </p:spPr>
        <p:txBody>
          <a:bodyPr spcFirstLastPara="1" wrap="square" lIns="91425" tIns="45700" rIns="91425" bIns="45700" anchor="ctr" anchorCtr="0">
            <a:noAutofit/>
          </a:bodyPr>
          <a:lstStyle>
            <a:lvl1pPr lvl="0" algn="ctr">
              <a:lnSpc>
                <a:spcPct val="120000"/>
              </a:lnSpc>
              <a:spcBef>
                <a:spcPts val="0"/>
              </a:spcBef>
              <a:spcAft>
                <a:spcPts val="0"/>
              </a:spcAft>
              <a:buClr>
                <a:srgbClr val="FF0000"/>
              </a:buClr>
              <a:buSzPts val="1200"/>
              <a:buFont typeface="Arial"/>
              <a:buNone/>
              <a:defRPr sz="1200" b="0" i="0">
                <a:solidFill>
                  <a:srgbClr val="FF0000"/>
                </a:solidFill>
              </a:defRPr>
            </a:lvl1pPr>
            <a:lvl2pPr lvl="1" algn="l">
              <a:lnSpc>
                <a:spcPct val="120000"/>
              </a:lnSpc>
              <a:spcBef>
                <a:spcPts val="0"/>
              </a:spcBef>
              <a:spcAft>
                <a:spcPts val="0"/>
              </a:spcAft>
              <a:buClr>
                <a:srgbClr val="000000"/>
              </a:buClr>
              <a:buSzPts val="1800"/>
              <a:buNone/>
              <a:defRPr/>
            </a:lvl2pPr>
            <a:lvl3pPr lvl="2" algn="l">
              <a:lnSpc>
                <a:spcPct val="120000"/>
              </a:lnSpc>
              <a:spcBef>
                <a:spcPts val="0"/>
              </a:spcBef>
              <a:spcAft>
                <a:spcPts val="0"/>
              </a:spcAft>
              <a:buClr>
                <a:srgbClr val="000000"/>
              </a:buClr>
              <a:buSzPts val="1800"/>
              <a:buNone/>
              <a:defRPr/>
            </a:lvl3pPr>
            <a:lvl4pPr lvl="3" algn="l">
              <a:lnSpc>
                <a:spcPct val="120000"/>
              </a:lnSpc>
              <a:spcBef>
                <a:spcPts val="0"/>
              </a:spcBef>
              <a:spcAft>
                <a:spcPts val="0"/>
              </a:spcAft>
              <a:buClr>
                <a:srgbClr val="000000"/>
              </a:buClr>
              <a:buSzPts val="1800"/>
              <a:buNone/>
              <a:defRPr/>
            </a:lvl4pPr>
            <a:lvl5pPr lvl="4" algn="l">
              <a:lnSpc>
                <a:spcPct val="120000"/>
              </a:lnSpc>
              <a:spcBef>
                <a:spcPts val="0"/>
              </a:spcBef>
              <a:spcAft>
                <a:spcPts val="0"/>
              </a:spcAft>
              <a:buClr>
                <a:srgbClr val="000000"/>
              </a:buClr>
              <a:buSzPts val="1800"/>
              <a:buNone/>
              <a:defRPr/>
            </a:lvl5pPr>
            <a:lvl6pPr lvl="5" algn="l">
              <a:lnSpc>
                <a:spcPct val="120000"/>
              </a:lnSpc>
              <a:spcBef>
                <a:spcPts val="0"/>
              </a:spcBef>
              <a:spcAft>
                <a:spcPts val="0"/>
              </a:spcAft>
              <a:buClr>
                <a:srgbClr val="000000"/>
              </a:buClr>
              <a:buSzPts val="1800"/>
              <a:buNone/>
              <a:defRPr/>
            </a:lvl6pPr>
            <a:lvl7pPr lvl="6" algn="l">
              <a:lnSpc>
                <a:spcPct val="120000"/>
              </a:lnSpc>
              <a:spcBef>
                <a:spcPts val="0"/>
              </a:spcBef>
              <a:spcAft>
                <a:spcPts val="0"/>
              </a:spcAft>
              <a:buClr>
                <a:srgbClr val="000000"/>
              </a:buClr>
              <a:buSzPts val="1800"/>
              <a:buNone/>
              <a:defRPr/>
            </a:lvl7pPr>
            <a:lvl8pPr lvl="7" algn="l">
              <a:lnSpc>
                <a:spcPct val="120000"/>
              </a:lnSpc>
              <a:spcBef>
                <a:spcPts val="0"/>
              </a:spcBef>
              <a:spcAft>
                <a:spcPts val="0"/>
              </a:spcAft>
              <a:buClr>
                <a:srgbClr val="000000"/>
              </a:buClr>
              <a:buSzPts val="1800"/>
              <a:buNone/>
              <a:defRPr/>
            </a:lvl8pPr>
            <a:lvl9pPr lvl="8" algn="l">
              <a:lnSpc>
                <a:spcPct val="120000"/>
              </a:lnSpc>
              <a:spcBef>
                <a:spcPts val="0"/>
              </a:spcBef>
              <a:spcAft>
                <a:spcPts val="0"/>
              </a:spcAft>
              <a:buClr>
                <a:srgbClr val="000000"/>
              </a:buClr>
              <a:buSzPts val="1800"/>
              <a:buNone/>
              <a:defRPr/>
            </a:lvl9pPr>
          </a:lstStyle>
          <a:p>
            <a:endParaRPr/>
          </a:p>
        </p:txBody>
      </p:sp>
      <p:sp>
        <p:nvSpPr>
          <p:cNvPr id="57" name="Google Shape;57;gb54ec63be7_5_1609"/>
          <p:cNvSpPr txBox="1">
            <a:spLocks noGrp="1"/>
          </p:cNvSpPr>
          <p:nvPr>
            <p:ph type="body" idx="2"/>
          </p:nvPr>
        </p:nvSpPr>
        <p:spPr>
          <a:xfrm>
            <a:off x="6652727" y="2332038"/>
            <a:ext cx="4422600" cy="5408700"/>
          </a:xfrm>
          <a:prstGeom prst="rect">
            <a:avLst/>
          </a:prstGeom>
          <a:noFill/>
          <a:ln>
            <a:noFill/>
          </a:ln>
        </p:spPr>
        <p:txBody>
          <a:bodyPr spcFirstLastPara="1" wrap="square" lIns="0" tIns="0" rIns="0" bIns="0" anchor="t" anchorCtr="0">
            <a:noAutofit/>
          </a:bodyPr>
          <a:lstStyle>
            <a:lvl1pPr marL="457200" lvl="0" indent="-342900" algn="l">
              <a:lnSpc>
                <a:spcPct val="96666"/>
              </a:lnSpc>
              <a:spcBef>
                <a:spcPts val="120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_D. Section header box" type="tx">
  <p:cSld name="TITLE_AND_BODY">
    <p:spTree>
      <p:nvGrpSpPr>
        <p:cNvPr id="1" name="Shape 58"/>
        <p:cNvGrpSpPr/>
        <p:nvPr/>
      </p:nvGrpSpPr>
      <p:grpSpPr>
        <a:xfrm>
          <a:off x="0" y="0"/>
          <a:ext cx="0" cy="0"/>
          <a:chOff x="0" y="0"/>
          <a:chExt cx="0" cy="0"/>
        </a:xfrm>
      </p:grpSpPr>
      <p:sp>
        <p:nvSpPr>
          <p:cNvPr id="59" name="Google Shape;59;gb54ec63be7_5_1616"/>
          <p:cNvSpPr txBox="1">
            <a:spLocks noGrp="1"/>
          </p:cNvSpPr>
          <p:nvPr>
            <p:ph type="sldNum" idx="12"/>
          </p:nvPr>
        </p:nvSpPr>
        <p:spPr>
          <a:xfrm>
            <a:off x="11529813" y="7939419"/>
            <a:ext cx="290700" cy="288000"/>
          </a:xfrm>
          <a:prstGeom prst="rect">
            <a:avLst/>
          </a:prstGeom>
          <a:noFill/>
          <a:ln>
            <a:noFill/>
          </a:ln>
        </p:spPr>
        <p:txBody>
          <a:bodyPr spcFirstLastPara="1" wrap="square" lIns="36000" tIns="36000" rIns="36000" bIns="36000" anchor="ctr" anchorCtr="0">
            <a:no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0" name="Google Shape;60;gb54ec63be7_5_1616"/>
          <p:cNvSpPr txBox="1">
            <a:spLocks noGrp="1"/>
          </p:cNvSpPr>
          <p:nvPr>
            <p:ph type="title"/>
          </p:nvPr>
        </p:nvSpPr>
        <p:spPr>
          <a:xfrm>
            <a:off x="-2" y="882650"/>
            <a:ext cx="5462400" cy="6858000"/>
          </a:xfrm>
          <a:prstGeom prst="rect">
            <a:avLst/>
          </a:prstGeom>
          <a:solidFill>
            <a:srgbClr val="FFFFFF"/>
          </a:solidFill>
          <a:ln>
            <a:noFill/>
          </a:ln>
        </p:spPr>
        <p:txBody>
          <a:bodyPr spcFirstLastPara="1" wrap="square" lIns="137150" tIns="137150" rIns="137150" bIns="137150" anchor="ctr" anchorCtr="0">
            <a:noAutofit/>
          </a:bodyPr>
          <a:lstStyle>
            <a:lvl1pPr lvl="0" algn="l">
              <a:lnSpc>
                <a:spcPct val="150000"/>
              </a:lnSpc>
              <a:spcBef>
                <a:spcPts val="0"/>
              </a:spcBef>
              <a:spcAft>
                <a:spcPts val="0"/>
              </a:spcAft>
              <a:buClr>
                <a:srgbClr val="425563"/>
              </a:buClr>
              <a:buSzPts val="5000"/>
              <a:buFont typeface="Arial"/>
              <a:buNone/>
              <a:defRPr sz="5000" b="0" i="0">
                <a:solidFill>
                  <a:srgbClr val="425563"/>
                </a:solidFill>
              </a:defRPr>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D. Section header box">
  <p:cSld name="4_D. Section header box">
    <p:spTree>
      <p:nvGrpSpPr>
        <p:cNvPr id="1" name="Shape 61"/>
        <p:cNvGrpSpPr/>
        <p:nvPr/>
      </p:nvGrpSpPr>
      <p:grpSpPr>
        <a:xfrm>
          <a:off x="0" y="0"/>
          <a:ext cx="0" cy="0"/>
          <a:chOff x="0" y="0"/>
          <a:chExt cx="0" cy="0"/>
        </a:xfrm>
      </p:grpSpPr>
      <p:sp>
        <p:nvSpPr>
          <p:cNvPr id="62" name="Google Shape;62;gb54ec63be7_5_1619"/>
          <p:cNvSpPr txBox="1">
            <a:spLocks noGrp="1"/>
          </p:cNvSpPr>
          <p:nvPr>
            <p:ph type="sldNum" idx="12"/>
          </p:nvPr>
        </p:nvSpPr>
        <p:spPr>
          <a:xfrm>
            <a:off x="11529813" y="7939419"/>
            <a:ext cx="290700" cy="288000"/>
          </a:xfrm>
          <a:prstGeom prst="rect">
            <a:avLst/>
          </a:prstGeom>
          <a:noFill/>
          <a:ln>
            <a:noFill/>
          </a:ln>
        </p:spPr>
        <p:txBody>
          <a:bodyPr spcFirstLastPara="1" wrap="square" lIns="36000" tIns="36000" rIns="36000" bIns="36000" anchor="ctr" anchorCtr="0">
            <a:noAutofit/>
          </a:bodyPr>
          <a:lstStyle>
            <a:lvl1pPr marL="0" marR="0" lvl="0"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3" name="Google Shape;63;gb54ec63be7_5_1619"/>
          <p:cNvSpPr txBox="1"/>
          <p:nvPr/>
        </p:nvSpPr>
        <p:spPr>
          <a:xfrm>
            <a:off x="4216734" y="1287919"/>
            <a:ext cx="3758400" cy="215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FF0000"/>
              </a:buClr>
              <a:buSzPts val="1400"/>
              <a:buFont typeface="Arial"/>
              <a:buNone/>
            </a:pPr>
            <a:r>
              <a:rPr lang="en-GB" sz="1400" b="0" i="0" u="none" strike="noStrike" cap="none">
                <a:solidFill>
                  <a:srgbClr val="FF0000"/>
                </a:solidFill>
                <a:latin typeface="Arial"/>
                <a:ea typeface="Arial"/>
                <a:cs typeface="Arial"/>
                <a:sym typeface="Arial"/>
              </a:rPr>
              <a:t>DRAFT</a:t>
            </a:r>
            <a:endParaRPr sz="1400" b="0" i="0" u="none" strike="noStrike" cap="none">
              <a:solidFill>
                <a:srgbClr val="000000"/>
              </a:solidFill>
              <a:latin typeface="Arial"/>
              <a:ea typeface="Arial"/>
              <a:cs typeface="Arial"/>
              <a:sym typeface="Arial"/>
            </a:endParaRPr>
          </a:p>
        </p:txBody>
      </p:sp>
      <p:sp>
        <p:nvSpPr>
          <p:cNvPr id="64" name="Google Shape;64;gb54ec63be7_5_1619"/>
          <p:cNvSpPr txBox="1">
            <a:spLocks noGrp="1"/>
          </p:cNvSpPr>
          <p:nvPr>
            <p:ph type="title"/>
          </p:nvPr>
        </p:nvSpPr>
        <p:spPr>
          <a:xfrm>
            <a:off x="628650" y="2972456"/>
            <a:ext cx="9620400" cy="3201000"/>
          </a:xfrm>
          <a:prstGeom prst="rect">
            <a:avLst/>
          </a:prstGeom>
          <a:noFill/>
          <a:ln>
            <a:noFill/>
          </a:ln>
        </p:spPr>
        <p:txBody>
          <a:bodyPr spcFirstLastPara="1" wrap="square" lIns="0" tIns="0" rIns="0" bIns="0" anchor="b" anchorCtr="0">
            <a:noAutofit/>
          </a:bodyPr>
          <a:lstStyle>
            <a:lvl1pPr lvl="0" algn="l">
              <a:lnSpc>
                <a:spcPct val="170454"/>
              </a:lnSpc>
              <a:spcBef>
                <a:spcPts val="0"/>
              </a:spcBef>
              <a:spcAft>
                <a:spcPts val="0"/>
              </a:spcAft>
              <a:buClr>
                <a:srgbClr val="425563"/>
              </a:buClr>
              <a:buSzPts val="4400"/>
              <a:buFont typeface="Arial"/>
              <a:buNone/>
              <a:defRPr sz="4400" b="0" i="0">
                <a:solidFill>
                  <a:srgbClr val="425563"/>
                </a:solidFill>
              </a:defRPr>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End">
  <p:cSld name="1_End">
    <p:spTree>
      <p:nvGrpSpPr>
        <p:cNvPr id="1" name="Shape 66"/>
        <p:cNvGrpSpPr/>
        <p:nvPr/>
      </p:nvGrpSpPr>
      <p:grpSpPr>
        <a:xfrm>
          <a:off x="0" y="0"/>
          <a:ext cx="0" cy="0"/>
          <a:chOff x="0" y="0"/>
          <a:chExt cx="0" cy="0"/>
        </a:xfrm>
      </p:grpSpPr>
      <p:sp>
        <p:nvSpPr>
          <p:cNvPr id="67" name="Google Shape;67;gb54ec63be7_5_1624"/>
          <p:cNvSpPr txBox="1">
            <a:spLocks noGrp="1"/>
          </p:cNvSpPr>
          <p:nvPr>
            <p:ph type="title"/>
          </p:nvPr>
        </p:nvSpPr>
        <p:spPr>
          <a:xfrm>
            <a:off x="628648" y="3988485"/>
            <a:ext cx="6810900" cy="646200"/>
          </a:xfrm>
          <a:prstGeom prst="rect">
            <a:avLst/>
          </a:prstGeom>
          <a:noFill/>
          <a:ln>
            <a:noFill/>
          </a:ln>
        </p:spPr>
        <p:txBody>
          <a:bodyPr spcFirstLastPara="1" wrap="square" lIns="0" tIns="0" rIns="0" bIns="0" anchor="t" anchorCtr="0">
            <a:noAutofit/>
          </a:bodyPr>
          <a:lstStyle>
            <a:lvl1pPr lvl="0" algn="l">
              <a:lnSpc>
                <a:spcPct val="93000"/>
              </a:lnSpc>
              <a:spcBef>
                <a:spcPts val="0"/>
              </a:spcBef>
              <a:spcAft>
                <a:spcPts val="0"/>
              </a:spcAft>
              <a:buClr>
                <a:srgbClr val="425563"/>
              </a:buClr>
              <a:buSzPts val="5000"/>
              <a:buFont typeface="Arial"/>
              <a:buNone/>
              <a:defRPr sz="5000" b="0" i="0">
                <a:solidFill>
                  <a:srgbClr val="425563"/>
                </a:solidFill>
              </a:defRPr>
            </a:lvl1pPr>
            <a:lvl2pPr lvl="1" algn="l">
              <a:lnSpc>
                <a:spcPct val="90000"/>
              </a:lnSpc>
              <a:spcBef>
                <a:spcPts val="0"/>
              </a:spcBef>
              <a:spcAft>
                <a:spcPts val="0"/>
              </a:spcAft>
              <a:buClr>
                <a:srgbClr val="005EB8"/>
              </a:buClr>
              <a:buSzPts val="1800"/>
              <a:buNone/>
              <a:defRPr/>
            </a:lvl2pPr>
            <a:lvl3pPr lvl="2" algn="l">
              <a:lnSpc>
                <a:spcPct val="90000"/>
              </a:lnSpc>
              <a:spcBef>
                <a:spcPts val="0"/>
              </a:spcBef>
              <a:spcAft>
                <a:spcPts val="0"/>
              </a:spcAft>
              <a:buClr>
                <a:srgbClr val="005EB8"/>
              </a:buClr>
              <a:buSzPts val="1800"/>
              <a:buNone/>
              <a:defRPr/>
            </a:lvl3pPr>
            <a:lvl4pPr lvl="3" algn="l">
              <a:lnSpc>
                <a:spcPct val="90000"/>
              </a:lnSpc>
              <a:spcBef>
                <a:spcPts val="0"/>
              </a:spcBef>
              <a:spcAft>
                <a:spcPts val="0"/>
              </a:spcAft>
              <a:buClr>
                <a:srgbClr val="005EB8"/>
              </a:buClr>
              <a:buSzPts val="1800"/>
              <a:buNone/>
              <a:defRPr/>
            </a:lvl4pPr>
            <a:lvl5pPr lvl="4" algn="l">
              <a:lnSpc>
                <a:spcPct val="90000"/>
              </a:lnSpc>
              <a:spcBef>
                <a:spcPts val="0"/>
              </a:spcBef>
              <a:spcAft>
                <a:spcPts val="0"/>
              </a:spcAft>
              <a:buClr>
                <a:srgbClr val="005EB8"/>
              </a:buClr>
              <a:buSzPts val="1800"/>
              <a:buNone/>
              <a:defRPr/>
            </a:lvl5pPr>
            <a:lvl6pPr lvl="5" algn="l">
              <a:lnSpc>
                <a:spcPct val="90000"/>
              </a:lnSpc>
              <a:spcBef>
                <a:spcPts val="0"/>
              </a:spcBef>
              <a:spcAft>
                <a:spcPts val="0"/>
              </a:spcAft>
              <a:buClr>
                <a:srgbClr val="005EB8"/>
              </a:buClr>
              <a:buSzPts val="1800"/>
              <a:buNone/>
              <a:defRPr/>
            </a:lvl6pPr>
            <a:lvl7pPr lvl="6" algn="l">
              <a:lnSpc>
                <a:spcPct val="90000"/>
              </a:lnSpc>
              <a:spcBef>
                <a:spcPts val="0"/>
              </a:spcBef>
              <a:spcAft>
                <a:spcPts val="0"/>
              </a:spcAft>
              <a:buClr>
                <a:srgbClr val="005EB8"/>
              </a:buClr>
              <a:buSzPts val="1800"/>
              <a:buNone/>
              <a:defRPr/>
            </a:lvl7pPr>
            <a:lvl8pPr lvl="7" algn="l">
              <a:lnSpc>
                <a:spcPct val="90000"/>
              </a:lnSpc>
              <a:spcBef>
                <a:spcPts val="0"/>
              </a:spcBef>
              <a:spcAft>
                <a:spcPts val="0"/>
              </a:spcAft>
              <a:buClr>
                <a:srgbClr val="005EB8"/>
              </a:buClr>
              <a:buSzPts val="1800"/>
              <a:buNone/>
              <a:defRPr/>
            </a:lvl8pPr>
            <a:lvl9pPr lvl="8" algn="l">
              <a:lnSpc>
                <a:spcPct val="90000"/>
              </a:lnSpc>
              <a:spcBef>
                <a:spcPts val="0"/>
              </a:spcBef>
              <a:spcAft>
                <a:spcPts val="0"/>
              </a:spcAft>
              <a:buClr>
                <a:srgbClr val="005EB8"/>
              </a:buClr>
              <a:buSzPts val="1800"/>
              <a:buNone/>
              <a:defRPr/>
            </a:lvl9pPr>
          </a:lstStyle>
          <a:p>
            <a:endParaRPr/>
          </a:p>
        </p:txBody>
      </p:sp>
      <p:sp>
        <p:nvSpPr>
          <p:cNvPr id="69" name="Google Shape;69;gb54ec63be7_5_1624"/>
          <p:cNvSpPr txBox="1">
            <a:spLocks noGrp="1"/>
          </p:cNvSpPr>
          <p:nvPr>
            <p:ph type="sldNum" idx="12"/>
          </p:nvPr>
        </p:nvSpPr>
        <p:spPr>
          <a:xfrm>
            <a:off x="8459321" y="7085113"/>
            <a:ext cx="278400" cy="307800"/>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1pPr>
            <a:lvl2pPr marL="0" marR="0" lvl="1"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2pPr>
            <a:lvl3pPr marL="0" marR="0" lvl="2"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3pPr>
            <a:lvl4pPr marL="0" marR="0" lvl="3"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4pPr>
            <a:lvl5pPr marL="0" marR="0" lvl="4"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5pPr>
            <a:lvl6pPr marL="0" marR="0" lvl="5"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6pPr>
            <a:lvl7pPr marL="0" marR="0" lvl="6"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7pPr>
            <a:lvl8pPr marL="0" marR="0" lvl="7"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8pPr>
            <a:lvl9pPr marL="0" marR="0" lvl="8" indent="0" algn="r">
              <a:lnSpc>
                <a:spcPct val="100000"/>
              </a:lnSpc>
              <a:spcBef>
                <a:spcPts val="0"/>
              </a:spcBef>
              <a:spcAft>
                <a:spcPts val="0"/>
              </a:spcAft>
              <a:buClr>
                <a:srgbClr val="425563"/>
              </a:buClr>
              <a:buSzPts val="1400"/>
              <a:buFont typeface="Arial"/>
              <a:buNone/>
              <a:defRPr sz="1400" b="0" i="0" u="none" strike="noStrike" cap="none">
                <a:solidFill>
                  <a:srgbClr val="42556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 name="Picture 1"/>
          <p:cNvPicPr>
            <a:picLocks noChangeAspect="1"/>
          </p:cNvPicPr>
          <p:nvPr userDrawn="1"/>
        </p:nvPicPr>
        <p:blipFill>
          <a:blip r:embed="rId2"/>
          <a:stretch>
            <a:fillRect/>
          </a:stretch>
        </p:blipFill>
        <p:spPr>
          <a:xfrm>
            <a:off x="6629887" y="420375"/>
            <a:ext cx="5476430" cy="98467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image" Target="../media/image1.jp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theme" Target="../theme/theme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image" Target="../media/image3.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3.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gb54ec63be7_5_1554"/>
          <p:cNvSpPr txBox="1">
            <a:spLocks noGrp="1"/>
          </p:cNvSpPr>
          <p:nvPr>
            <p:ph type="sldNum" idx="12"/>
          </p:nvPr>
        </p:nvSpPr>
        <p:spPr>
          <a:xfrm>
            <a:off x="11529813" y="7939419"/>
            <a:ext cx="290700" cy="288000"/>
          </a:xfrm>
          <a:prstGeom prst="rect">
            <a:avLst/>
          </a:prstGeom>
          <a:noFill/>
          <a:ln>
            <a:noFill/>
          </a:ln>
        </p:spPr>
        <p:txBody>
          <a:bodyPr spcFirstLastPara="1" wrap="square" lIns="36000" tIns="36000" rIns="36000" bIns="36000" anchor="ctr" anchorCtr="0">
            <a:noAutofit/>
          </a:bodyPr>
          <a:lstStyle>
            <a:lvl1pPr marL="0" marR="0" lvl="0" indent="0" algn="r"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 name="Google Shape;7;gb54ec63be7_5_1554"/>
          <p:cNvSpPr txBox="1">
            <a:spLocks noGrp="1"/>
          </p:cNvSpPr>
          <p:nvPr>
            <p:ph type="title"/>
          </p:nvPr>
        </p:nvSpPr>
        <p:spPr>
          <a:xfrm>
            <a:off x="371475" y="1005840"/>
            <a:ext cx="8785200" cy="5088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Clr>
                <a:srgbClr val="005EB8"/>
              </a:buClr>
              <a:buSzPts val="3000"/>
              <a:buFont typeface="Arial"/>
              <a:buNone/>
              <a:defRPr sz="3000" b="1" i="0" u="none" strike="noStrike" cap="none">
                <a:solidFill>
                  <a:srgbClr val="005EB8"/>
                </a:solidFill>
                <a:latin typeface="Arial"/>
                <a:ea typeface="Arial"/>
                <a:cs typeface="Arial"/>
                <a:sym typeface="Arial"/>
              </a:defRPr>
            </a:lvl2pPr>
            <a:lvl3pPr marR="0" lvl="2" algn="l" rtl="0">
              <a:lnSpc>
                <a:spcPct val="90000"/>
              </a:lnSpc>
              <a:spcBef>
                <a:spcPts val="0"/>
              </a:spcBef>
              <a:spcAft>
                <a:spcPts val="0"/>
              </a:spcAft>
              <a:buClr>
                <a:srgbClr val="005EB8"/>
              </a:buClr>
              <a:buSzPts val="3000"/>
              <a:buFont typeface="Arial"/>
              <a:buNone/>
              <a:defRPr sz="3000" b="1" i="0" u="none" strike="noStrike" cap="none">
                <a:solidFill>
                  <a:srgbClr val="005EB8"/>
                </a:solidFill>
                <a:latin typeface="Arial"/>
                <a:ea typeface="Arial"/>
                <a:cs typeface="Arial"/>
                <a:sym typeface="Arial"/>
              </a:defRPr>
            </a:lvl3pPr>
            <a:lvl4pPr marR="0" lvl="3" algn="l" rtl="0">
              <a:lnSpc>
                <a:spcPct val="90000"/>
              </a:lnSpc>
              <a:spcBef>
                <a:spcPts val="0"/>
              </a:spcBef>
              <a:spcAft>
                <a:spcPts val="0"/>
              </a:spcAft>
              <a:buClr>
                <a:srgbClr val="005EB8"/>
              </a:buClr>
              <a:buSzPts val="3000"/>
              <a:buFont typeface="Arial"/>
              <a:buNone/>
              <a:defRPr sz="3000" b="1" i="0" u="none" strike="noStrike" cap="none">
                <a:solidFill>
                  <a:srgbClr val="005EB8"/>
                </a:solidFill>
                <a:latin typeface="Arial"/>
                <a:ea typeface="Arial"/>
                <a:cs typeface="Arial"/>
                <a:sym typeface="Arial"/>
              </a:defRPr>
            </a:lvl4pPr>
            <a:lvl5pPr marR="0" lvl="4" algn="l" rtl="0">
              <a:lnSpc>
                <a:spcPct val="90000"/>
              </a:lnSpc>
              <a:spcBef>
                <a:spcPts val="0"/>
              </a:spcBef>
              <a:spcAft>
                <a:spcPts val="0"/>
              </a:spcAft>
              <a:buClr>
                <a:srgbClr val="005EB8"/>
              </a:buClr>
              <a:buSzPts val="3000"/>
              <a:buFont typeface="Arial"/>
              <a:buNone/>
              <a:defRPr sz="3000" b="1" i="0" u="none" strike="noStrike" cap="none">
                <a:solidFill>
                  <a:srgbClr val="005EB8"/>
                </a:solidFill>
                <a:latin typeface="Arial"/>
                <a:ea typeface="Arial"/>
                <a:cs typeface="Arial"/>
                <a:sym typeface="Arial"/>
              </a:defRPr>
            </a:lvl5pPr>
            <a:lvl6pPr marR="0" lvl="5" algn="l" rtl="0">
              <a:lnSpc>
                <a:spcPct val="90000"/>
              </a:lnSpc>
              <a:spcBef>
                <a:spcPts val="0"/>
              </a:spcBef>
              <a:spcAft>
                <a:spcPts val="0"/>
              </a:spcAft>
              <a:buClr>
                <a:srgbClr val="005EB8"/>
              </a:buClr>
              <a:buSzPts val="3000"/>
              <a:buFont typeface="Arial"/>
              <a:buNone/>
              <a:defRPr sz="3000" b="1" i="0" u="none" strike="noStrike" cap="none">
                <a:solidFill>
                  <a:srgbClr val="005EB8"/>
                </a:solidFill>
                <a:latin typeface="Arial"/>
                <a:ea typeface="Arial"/>
                <a:cs typeface="Arial"/>
                <a:sym typeface="Arial"/>
              </a:defRPr>
            </a:lvl6pPr>
            <a:lvl7pPr marR="0" lvl="6" algn="l" rtl="0">
              <a:lnSpc>
                <a:spcPct val="90000"/>
              </a:lnSpc>
              <a:spcBef>
                <a:spcPts val="0"/>
              </a:spcBef>
              <a:spcAft>
                <a:spcPts val="0"/>
              </a:spcAft>
              <a:buClr>
                <a:srgbClr val="005EB8"/>
              </a:buClr>
              <a:buSzPts val="3000"/>
              <a:buFont typeface="Arial"/>
              <a:buNone/>
              <a:defRPr sz="3000" b="1" i="0" u="none" strike="noStrike" cap="none">
                <a:solidFill>
                  <a:srgbClr val="005EB8"/>
                </a:solidFill>
                <a:latin typeface="Arial"/>
                <a:ea typeface="Arial"/>
                <a:cs typeface="Arial"/>
                <a:sym typeface="Arial"/>
              </a:defRPr>
            </a:lvl7pPr>
            <a:lvl8pPr marR="0" lvl="7" algn="l" rtl="0">
              <a:lnSpc>
                <a:spcPct val="90000"/>
              </a:lnSpc>
              <a:spcBef>
                <a:spcPts val="0"/>
              </a:spcBef>
              <a:spcAft>
                <a:spcPts val="0"/>
              </a:spcAft>
              <a:buClr>
                <a:srgbClr val="005EB8"/>
              </a:buClr>
              <a:buSzPts val="3000"/>
              <a:buFont typeface="Arial"/>
              <a:buNone/>
              <a:defRPr sz="3000" b="1" i="0" u="none" strike="noStrike" cap="none">
                <a:solidFill>
                  <a:srgbClr val="005EB8"/>
                </a:solidFill>
                <a:latin typeface="Arial"/>
                <a:ea typeface="Arial"/>
                <a:cs typeface="Arial"/>
                <a:sym typeface="Arial"/>
              </a:defRPr>
            </a:lvl8pPr>
            <a:lvl9pPr marR="0" lvl="8" algn="l" rtl="0">
              <a:lnSpc>
                <a:spcPct val="90000"/>
              </a:lnSpc>
              <a:spcBef>
                <a:spcPts val="0"/>
              </a:spcBef>
              <a:spcAft>
                <a:spcPts val="0"/>
              </a:spcAft>
              <a:buClr>
                <a:srgbClr val="005EB8"/>
              </a:buClr>
              <a:buSzPts val="3000"/>
              <a:buFont typeface="Arial"/>
              <a:buNone/>
              <a:defRPr sz="3000" b="1" i="0" u="none" strike="noStrike" cap="none">
                <a:solidFill>
                  <a:srgbClr val="005EB8"/>
                </a:solidFill>
                <a:latin typeface="Arial"/>
                <a:ea typeface="Arial"/>
                <a:cs typeface="Arial"/>
                <a:sym typeface="Arial"/>
              </a:defRPr>
            </a:lvl9pPr>
          </a:lstStyle>
          <a:p>
            <a:endParaRPr/>
          </a:p>
        </p:txBody>
      </p:sp>
      <p:sp>
        <p:nvSpPr>
          <p:cNvPr id="8" name="Google Shape;8;gb54ec63be7_5_1554"/>
          <p:cNvSpPr txBox="1">
            <a:spLocks noGrp="1"/>
          </p:cNvSpPr>
          <p:nvPr>
            <p:ph type="body" idx="1"/>
          </p:nvPr>
        </p:nvSpPr>
        <p:spPr>
          <a:xfrm>
            <a:off x="371474" y="2332038"/>
            <a:ext cx="5580000" cy="5408700"/>
          </a:xfrm>
          <a:prstGeom prst="rect">
            <a:avLst/>
          </a:prstGeom>
          <a:noFill/>
          <a:ln>
            <a:noFill/>
          </a:ln>
        </p:spPr>
        <p:txBody>
          <a:bodyPr spcFirstLastPara="1" wrap="square" lIns="0" tIns="0" rIns="0" bIns="0" anchor="t" anchorCtr="0">
            <a:noAutofit/>
          </a:bodyPr>
          <a:lstStyle>
            <a:lvl1pPr marL="457200" marR="0" lvl="0" indent="-304800" algn="l" rtl="0">
              <a:lnSpc>
                <a:spcPct val="145000"/>
              </a:lnSpc>
              <a:spcBef>
                <a:spcPts val="1200"/>
              </a:spcBef>
              <a:spcAft>
                <a:spcPts val="0"/>
              </a:spcAft>
              <a:buClr>
                <a:srgbClr val="005EB8"/>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17500" algn="l" rtl="0">
              <a:lnSpc>
                <a:spcPct val="100000"/>
              </a:lnSpc>
              <a:spcBef>
                <a:spcPts val="1200"/>
              </a:spcBef>
              <a:spcAft>
                <a:spcPts val="0"/>
              </a:spcAft>
              <a:buClr>
                <a:srgbClr val="005EB8"/>
              </a:buClr>
              <a:buSzPts val="1400"/>
              <a:buFont typeface="Arial"/>
              <a:buChar char="•"/>
              <a:defRPr sz="1400" b="0" i="0" u="none" strike="noStrike" cap="none">
                <a:solidFill>
                  <a:srgbClr val="425563"/>
                </a:solidFill>
                <a:latin typeface="Arial"/>
                <a:ea typeface="Arial"/>
                <a:cs typeface="Arial"/>
                <a:sym typeface="Arial"/>
              </a:defRPr>
            </a:lvl2pPr>
            <a:lvl3pPr marL="1371600" marR="0" lvl="2" indent="-304800" algn="l" rtl="0">
              <a:lnSpc>
                <a:spcPct val="100000"/>
              </a:lnSpc>
              <a:spcBef>
                <a:spcPts val="1200"/>
              </a:spcBef>
              <a:spcAft>
                <a:spcPts val="0"/>
              </a:spcAft>
              <a:buClr>
                <a:srgbClr val="005EB8"/>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1200"/>
              </a:spcBef>
              <a:spcAft>
                <a:spcPts val="0"/>
              </a:spcAft>
              <a:buClr>
                <a:srgbClr val="005EB8"/>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17500" algn="l" rtl="0">
              <a:lnSpc>
                <a:spcPct val="100000"/>
              </a:lnSpc>
              <a:spcBef>
                <a:spcPts val="1200"/>
              </a:spcBef>
              <a:spcAft>
                <a:spcPts val="0"/>
              </a:spcAft>
              <a:buClr>
                <a:srgbClr val="005EB8"/>
              </a:buClr>
              <a:buSzPts val="1400"/>
              <a:buFont typeface="Arial"/>
              <a:buChar char="​"/>
              <a:defRPr sz="1400" b="0" i="0" u="none" strike="noStrike" cap="none">
                <a:solidFill>
                  <a:srgbClr val="425563"/>
                </a:solidFill>
                <a:latin typeface="Arial"/>
                <a:ea typeface="Arial"/>
                <a:cs typeface="Arial"/>
                <a:sym typeface="Arial"/>
              </a:defRPr>
            </a:lvl5pPr>
            <a:lvl6pPr marL="2743200" marR="0" lvl="5" indent="-317500" algn="l" rtl="0">
              <a:lnSpc>
                <a:spcPct val="110000"/>
              </a:lnSpc>
              <a:spcBef>
                <a:spcPts val="700"/>
              </a:spcBef>
              <a:spcAft>
                <a:spcPts val="0"/>
              </a:spcAft>
              <a:buClr>
                <a:srgbClr val="005EB8"/>
              </a:buClr>
              <a:buSzPts val="1400"/>
              <a:buFont typeface="Arial"/>
              <a:buChar char="•"/>
              <a:defRPr sz="1400" b="0" i="0" u="none" strike="noStrike" cap="none">
                <a:solidFill>
                  <a:srgbClr val="425563"/>
                </a:solidFill>
                <a:latin typeface="Arial"/>
                <a:ea typeface="Arial"/>
                <a:cs typeface="Arial"/>
                <a:sym typeface="Arial"/>
              </a:defRPr>
            </a:lvl6pPr>
            <a:lvl7pPr marL="3200400" marR="0" lvl="6" indent="-317500" algn="l" rtl="0">
              <a:lnSpc>
                <a:spcPct val="110000"/>
              </a:lnSpc>
              <a:spcBef>
                <a:spcPts val="700"/>
              </a:spcBef>
              <a:spcAft>
                <a:spcPts val="0"/>
              </a:spcAft>
              <a:buClr>
                <a:srgbClr val="005EB8"/>
              </a:buClr>
              <a:buSzPts val="1400"/>
              <a:buFont typeface="Arial"/>
              <a:buChar char="​"/>
              <a:defRPr sz="1400" b="0" i="0" u="none" strike="noStrike" cap="none">
                <a:solidFill>
                  <a:srgbClr val="425563"/>
                </a:solidFill>
                <a:latin typeface="Arial"/>
                <a:ea typeface="Arial"/>
                <a:cs typeface="Arial"/>
                <a:sym typeface="Arial"/>
              </a:defRPr>
            </a:lvl7pPr>
            <a:lvl8pPr marL="3657600" marR="0" lvl="7" indent="-317500" algn="l" rtl="0">
              <a:lnSpc>
                <a:spcPct val="110000"/>
              </a:lnSpc>
              <a:spcBef>
                <a:spcPts val="700"/>
              </a:spcBef>
              <a:spcAft>
                <a:spcPts val="0"/>
              </a:spcAft>
              <a:buClr>
                <a:srgbClr val="005EB8"/>
              </a:buClr>
              <a:buSzPts val="1400"/>
              <a:buFont typeface="Arial"/>
              <a:buChar char="​"/>
              <a:defRPr sz="1400" b="0" i="0" u="none" strike="noStrike" cap="none">
                <a:solidFill>
                  <a:srgbClr val="425563"/>
                </a:solidFill>
                <a:latin typeface="Arial"/>
                <a:ea typeface="Arial"/>
                <a:cs typeface="Arial"/>
                <a:sym typeface="Arial"/>
              </a:defRPr>
            </a:lvl8pPr>
            <a:lvl9pPr marL="4114800" marR="0" lvl="8" indent="-317500" algn="l" rtl="0">
              <a:lnSpc>
                <a:spcPct val="110000"/>
              </a:lnSpc>
              <a:spcBef>
                <a:spcPts val="700"/>
              </a:spcBef>
              <a:spcAft>
                <a:spcPts val="0"/>
              </a:spcAft>
              <a:buClr>
                <a:srgbClr val="005EB8"/>
              </a:buClr>
              <a:buSzPts val="1400"/>
              <a:buFont typeface="Arial"/>
              <a:buChar char="​"/>
              <a:defRPr sz="1400" b="0" i="0" u="none" strike="noStrike" cap="none">
                <a:solidFill>
                  <a:srgbClr val="425563"/>
                </a:solidFill>
                <a:latin typeface="Arial"/>
                <a:ea typeface="Arial"/>
                <a:cs typeface="Arial"/>
                <a:sym typeface="Arial"/>
              </a:defRPr>
            </a:lvl9pPr>
          </a:lstStyle>
          <a:p>
            <a:endParaRPr/>
          </a:p>
        </p:txBody>
      </p:sp>
      <p:sp>
        <p:nvSpPr>
          <p:cNvPr id="9" name="Google Shape;9;gb54ec63be7_5_1554"/>
          <p:cNvSpPr/>
          <p:nvPr/>
        </p:nvSpPr>
        <p:spPr>
          <a:xfrm>
            <a:off x="0" y="0"/>
            <a:ext cx="12192000" cy="369300"/>
          </a:xfrm>
          <a:prstGeom prst="rect">
            <a:avLst/>
          </a:prstGeom>
          <a:solidFill>
            <a:srgbClr val="6B11A5"/>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000000"/>
              </a:buClr>
              <a:buSzPts val="1700"/>
              <a:buFont typeface="Helvetica Neue"/>
              <a:buNone/>
            </a:pPr>
            <a:endParaRPr sz="1700" b="0" i="0" u="none" strike="noStrike" cap="none">
              <a:solidFill>
                <a:srgbClr val="000000"/>
              </a:solidFill>
              <a:latin typeface="Arial"/>
              <a:ea typeface="Arial"/>
              <a:cs typeface="Arial"/>
              <a:sym typeface="Arial"/>
            </a:endParaRPr>
          </a:p>
        </p:txBody>
      </p:sp>
      <p:sp>
        <p:nvSpPr>
          <p:cNvPr id="11" name="Google Shape;11;gb54ec63be7_5_1554"/>
          <p:cNvSpPr txBox="1">
            <a:spLocks noGrp="1"/>
          </p:cNvSpPr>
          <p:nvPr>
            <p:ph type="ftr" idx="11"/>
          </p:nvPr>
        </p:nvSpPr>
        <p:spPr>
          <a:xfrm>
            <a:off x="1591056" y="8131025"/>
            <a:ext cx="8970300" cy="320700"/>
          </a:xfrm>
          <a:prstGeom prst="rect">
            <a:avLst/>
          </a:prstGeom>
          <a:noFill/>
          <a:ln>
            <a:noFill/>
          </a:ln>
        </p:spPr>
        <p:txBody>
          <a:bodyPr spcFirstLastPara="1" wrap="square" lIns="91425" tIns="45700" rIns="91425" bIns="45700" anchor="ctr" anchorCtr="0">
            <a:noAutofit/>
          </a:bodyPr>
          <a:lstStyle>
            <a:lvl1pPr marR="0" lvl="0" algn="ctr" rtl="0">
              <a:lnSpc>
                <a:spcPct val="120000"/>
              </a:lnSpc>
              <a:spcBef>
                <a:spcPts val="0"/>
              </a:spcBef>
              <a:spcAft>
                <a:spcPts val="0"/>
              </a:spcAft>
              <a:buClr>
                <a:srgbClr val="FF0000"/>
              </a:buClr>
              <a:buSzPts val="1000"/>
              <a:buFont typeface="Arial"/>
              <a:buNone/>
              <a:defRPr sz="1000" b="0" i="0" u="none" strike="noStrike" cap="none">
                <a:solidFill>
                  <a:srgbClr val="FF0000"/>
                </a:solidFill>
                <a:latin typeface="Arial"/>
                <a:ea typeface="Arial"/>
                <a:cs typeface="Arial"/>
                <a:sym typeface="Arial"/>
              </a:defRPr>
            </a:lvl1pPr>
            <a:lvl2pPr marR="0" lvl="1" algn="l" rtl="0">
              <a:lnSpc>
                <a:spcPct val="120000"/>
              </a:lnSpc>
              <a:spcBef>
                <a:spcPts val="0"/>
              </a:spcBef>
              <a:spcAft>
                <a:spcPts val="0"/>
              </a:spcAft>
              <a:buClr>
                <a:srgbClr val="000000"/>
              </a:buClr>
              <a:buSzPts val="1700"/>
              <a:buFont typeface="Arial"/>
              <a:buNone/>
              <a:defRPr sz="1700" b="0" i="0" u="none" strike="noStrike" cap="none">
                <a:solidFill>
                  <a:srgbClr val="000000"/>
                </a:solidFill>
                <a:latin typeface="Arial"/>
                <a:ea typeface="Arial"/>
                <a:cs typeface="Arial"/>
                <a:sym typeface="Arial"/>
              </a:defRPr>
            </a:lvl2pPr>
            <a:lvl3pPr marR="0" lvl="2" algn="l" rtl="0">
              <a:lnSpc>
                <a:spcPct val="120000"/>
              </a:lnSpc>
              <a:spcBef>
                <a:spcPts val="0"/>
              </a:spcBef>
              <a:spcAft>
                <a:spcPts val="0"/>
              </a:spcAft>
              <a:buClr>
                <a:srgbClr val="000000"/>
              </a:buClr>
              <a:buSzPts val="1700"/>
              <a:buFont typeface="Arial"/>
              <a:buNone/>
              <a:defRPr sz="1700" b="0" i="0" u="none" strike="noStrike" cap="none">
                <a:solidFill>
                  <a:srgbClr val="000000"/>
                </a:solidFill>
                <a:latin typeface="Arial"/>
                <a:ea typeface="Arial"/>
                <a:cs typeface="Arial"/>
                <a:sym typeface="Arial"/>
              </a:defRPr>
            </a:lvl3pPr>
            <a:lvl4pPr marR="0" lvl="3" algn="l" rtl="0">
              <a:lnSpc>
                <a:spcPct val="120000"/>
              </a:lnSpc>
              <a:spcBef>
                <a:spcPts val="0"/>
              </a:spcBef>
              <a:spcAft>
                <a:spcPts val="0"/>
              </a:spcAft>
              <a:buClr>
                <a:srgbClr val="000000"/>
              </a:buClr>
              <a:buSzPts val="1700"/>
              <a:buFont typeface="Arial"/>
              <a:buNone/>
              <a:defRPr sz="1700" b="0" i="0" u="none" strike="noStrike" cap="none">
                <a:solidFill>
                  <a:srgbClr val="000000"/>
                </a:solidFill>
                <a:latin typeface="Arial"/>
                <a:ea typeface="Arial"/>
                <a:cs typeface="Arial"/>
                <a:sym typeface="Arial"/>
              </a:defRPr>
            </a:lvl4pPr>
            <a:lvl5pPr marR="0" lvl="4" algn="l" rtl="0">
              <a:lnSpc>
                <a:spcPct val="120000"/>
              </a:lnSpc>
              <a:spcBef>
                <a:spcPts val="0"/>
              </a:spcBef>
              <a:spcAft>
                <a:spcPts val="0"/>
              </a:spcAft>
              <a:buClr>
                <a:srgbClr val="000000"/>
              </a:buClr>
              <a:buSzPts val="1700"/>
              <a:buFont typeface="Arial"/>
              <a:buNone/>
              <a:defRPr sz="1700" b="0" i="0" u="none" strike="noStrike" cap="none">
                <a:solidFill>
                  <a:srgbClr val="000000"/>
                </a:solidFill>
                <a:latin typeface="Arial"/>
                <a:ea typeface="Arial"/>
                <a:cs typeface="Arial"/>
                <a:sym typeface="Arial"/>
              </a:defRPr>
            </a:lvl5pPr>
            <a:lvl6pPr marR="0" lvl="5" algn="l" rtl="0">
              <a:lnSpc>
                <a:spcPct val="120000"/>
              </a:lnSpc>
              <a:spcBef>
                <a:spcPts val="0"/>
              </a:spcBef>
              <a:spcAft>
                <a:spcPts val="0"/>
              </a:spcAft>
              <a:buClr>
                <a:srgbClr val="000000"/>
              </a:buClr>
              <a:buSzPts val="1700"/>
              <a:buFont typeface="Arial"/>
              <a:buNone/>
              <a:defRPr sz="1700" b="0" i="0" u="none" strike="noStrike" cap="none">
                <a:solidFill>
                  <a:srgbClr val="000000"/>
                </a:solidFill>
                <a:latin typeface="Arial"/>
                <a:ea typeface="Arial"/>
                <a:cs typeface="Arial"/>
                <a:sym typeface="Arial"/>
              </a:defRPr>
            </a:lvl6pPr>
            <a:lvl7pPr marR="0" lvl="6" algn="l" rtl="0">
              <a:lnSpc>
                <a:spcPct val="120000"/>
              </a:lnSpc>
              <a:spcBef>
                <a:spcPts val="0"/>
              </a:spcBef>
              <a:spcAft>
                <a:spcPts val="0"/>
              </a:spcAft>
              <a:buClr>
                <a:srgbClr val="000000"/>
              </a:buClr>
              <a:buSzPts val="1700"/>
              <a:buFont typeface="Arial"/>
              <a:buNone/>
              <a:defRPr sz="1700" b="0" i="0" u="none" strike="noStrike" cap="none">
                <a:solidFill>
                  <a:srgbClr val="000000"/>
                </a:solidFill>
                <a:latin typeface="Arial"/>
                <a:ea typeface="Arial"/>
                <a:cs typeface="Arial"/>
                <a:sym typeface="Arial"/>
              </a:defRPr>
            </a:lvl7pPr>
            <a:lvl8pPr marR="0" lvl="7" algn="l" rtl="0">
              <a:lnSpc>
                <a:spcPct val="120000"/>
              </a:lnSpc>
              <a:spcBef>
                <a:spcPts val="0"/>
              </a:spcBef>
              <a:spcAft>
                <a:spcPts val="0"/>
              </a:spcAft>
              <a:buClr>
                <a:srgbClr val="000000"/>
              </a:buClr>
              <a:buSzPts val="1700"/>
              <a:buFont typeface="Arial"/>
              <a:buNone/>
              <a:defRPr sz="1700" b="0" i="0" u="none" strike="noStrike" cap="none">
                <a:solidFill>
                  <a:srgbClr val="000000"/>
                </a:solidFill>
                <a:latin typeface="Arial"/>
                <a:ea typeface="Arial"/>
                <a:cs typeface="Arial"/>
                <a:sym typeface="Arial"/>
              </a:defRPr>
            </a:lvl8pPr>
            <a:lvl9pPr marR="0" lvl="8" algn="l" rtl="0">
              <a:lnSpc>
                <a:spcPct val="120000"/>
              </a:lnSpc>
              <a:spcBef>
                <a:spcPts val="0"/>
              </a:spcBef>
              <a:spcAft>
                <a:spcPts val="0"/>
              </a:spcAft>
              <a:buClr>
                <a:srgbClr val="000000"/>
              </a:buClr>
              <a:buSzPts val="1700"/>
              <a:buFont typeface="Arial"/>
              <a:buNone/>
              <a:defRPr sz="1700" b="0" i="0" u="none" strike="noStrike" cap="none">
                <a:solidFill>
                  <a:srgbClr val="000000"/>
                </a:solidFill>
                <a:latin typeface="Arial"/>
                <a:ea typeface="Arial"/>
                <a:cs typeface="Arial"/>
                <a:sym typeface="Arial"/>
              </a:defRPr>
            </a:lvl9pPr>
          </a:lstStyle>
          <a:p>
            <a:endParaRPr/>
          </a:p>
        </p:txBody>
      </p:sp>
      <p:sp>
        <p:nvSpPr>
          <p:cNvPr id="12" name="Google Shape;12;gb54ec63be7_5_1554"/>
          <p:cNvSpPr txBox="1"/>
          <p:nvPr/>
        </p:nvSpPr>
        <p:spPr>
          <a:xfrm>
            <a:off x="12954000" y="5435600"/>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25"/>
              <a:buFont typeface="Arial"/>
              <a:buNone/>
            </a:pPr>
            <a:endParaRPr sz="425" b="0" i="0" u="none" strike="noStrike" cap="none">
              <a:solidFill>
                <a:srgbClr val="000000"/>
              </a:solidFill>
              <a:latin typeface="Arial"/>
              <a:ea typeface="Arial"/>
              <a:cs typeface="Arial"/>
              <a:sym typeface="Arial"/>
            </a:endParaRPr>
          </a:p>
        </p:txBody>
      </p:sp>
      <p:pic>
        <p:nvPicPr>
          <p:cNvPr id="2" name="Picture 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616802" y="437038"/>
            <a:ext cx="2477419" cy="443908"/>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pos="3749">
          <p15:clr>
            <a:srgbClr val="F26B43"/>
          </p15:clr>
        </p15:guide>
        <p15:guide id="2" pos="3931">
          <p15:clr>
            <a:srgbClr val="F26B43"/>
          </p15:clr>
        </p15:guide>
        <p15:guide id="3" pos="2071">
          <p15:clr>
            <a:srgbClr val="F26B43"/>
          </p15:clr>
        </p15:guide>
        <p15:guide id="4" pos="1912">
          <p15:clr>
            <a:srgbClr val="F26B43"/>
          </p15:clr>
        </p15:guide>
        <p15:guide id="5" pos="234">
          <p15:clr>
            <a:srgbClr val="F26B43"/>
          </p15:clr>
        </p15:guide>
        <p15:guide id="6" pos="5586">
          <p15:clr>
            <a:srgbClr val="F26B43"/>
          </p15:clr>
        </p15:guide>
        <p15:guide id="7" pos="5768">
          <p15:clr>
            <a:srgbClr val="F26B43"/>
          </p15:clr>
        </p15:guide>
        <p15:guide id="8" pos="7446">
          <p15:clr>
            <a:srgbClr val="F26B43"/>
          </p15:clr>
        </p15:guide>
        <p15:guide id="9" orient="horz" pos="4825">
          <p15:clr>
            <a:srgbClr val="F26B43"/>
          </p15:clr>
        </p15:guide>
        <p15:guide id="10" orient="horz" pos="1469">
          <p15:clr>
            <a:srgbClr val="F26B43"/>
          </p15:clr>
        </p15:guide>
        <p15:guide id="11" orient="horz" pos="856">
          <p15:clr>
            <a:srgbClr val="F26B43"/>
          </p15:clr>
        </p15:guide>
        <p15:guide id="12" orient="horz" pos="471">
          <p15:clr>
            <a:srgbClr val="F26B43"/>
          </p15:clr>
        </p15:guide>
        <p15:guide id="13" orient="horz" pos="992">
          <p15:clr>
            <a:srgbClr val="F26B43"/>
          </p15:clr>
        </p15:guide>
        <p15:guide id="14" orient="horz" pos="31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4"/>
        <p:cNvGrpSpPr/>
        <p:nvPr/>
      </p:nvGrpSpPr>
      <p:grpSpPr>
        <a:xfrm>
          <a:off x="0" y="0"/>
          <a:ext cx="0" cy="0"/>
          <a:chOff x="0" y="0"/>
          <a:chExt cx="0" cy="0"/>
        </a:xfrm>
      </p:grpSpPr>
      <p:sp>
        <p:nvSpPr>
          <p:cNvPr id="135" name="Google Shape;135;p14"/>
          <p:cNvSpPr txBox="1">
            <a:spLocks noGrp="1"/>
          </p:cNvSpPr>
          <p:nvPr>
            <p:ph type="sldNum" idx="12"/>
          </p:nvPr>
        </p:nvSpPr>
        <p:spPr>
          <a:xfrm>
            <a:off x="11571495" y="7961508"/>
            <a:ext cx="249033" cy="243968"/>
          </a:xfrm>
          <a:prstGeom prst="rect">
            <a:avLst/>
          </a:prstGeom>
          <a:noFill/>
          <a:ln>
            <a:noFill/>
          </a:ln>
        </p:spPr>
        <p:txBody>
          <a:bodyPr spcFirstLastPara="1" wrap="square" lIns="36000" tIns="36000" rIns="36000" bIns="36000" anchor="ctr" anchorCtr="0">
            <a:spAutoFit/>
          </a:bodyPr>
          <a:lstStyle>
            <a:lvl1pPr marL="0" marR="0" lvl="0" indent="0" algn="r" rtl="0">
              <a:lnSpc>
                <a:spcPct val="100000"/>
              </a:lnSpc>
              <a:spcBef>
                <a:spcPts val="0"/>
              </a:spcBef>
              <a:spcAft>
                <a:spcPts val="0"/>
              </a:spcAft>
              <a:buClr>
                <a:srgbClr val="000000"/>
              </a:buClr>
              <a:buSzPts val="1113"/>
              <a:buFont typeface="Arial"/>
              <a:buNone/>
              <a:defRPr sz="1113"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13"/>
              <a:buFont typeface="Arial"/>
              <a:buNone/>
              <a:defRPr sz="1113"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13"/>
              <a:buFont typeface="Arial"/>
              <a:buNone/>
              <a:defRPr sz="1113"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13"/>
              <a:buFont typeface="Arial"/>
              <a:buNone/>
              <a:defRPr sz="1113"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13"/>
              <a:buFont typeface="Arial"/>
              <a:buNone/>
              <a:defRPr sz="1113"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13"/>
              <a:buFont typeface="Arial"/>
              <a:buNone/>
              <a:defRPr sz="1113"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13"/>
              <a:buFont typeface="Arial"/>
              <a:buNone/>
              <a:defRPr sz="1113"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13"/>
              <a:buFont typeface="Arial"/>
              <a:buNone/>
              <a:defRPr sz="1113"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13"/>
              <a:buFont typeface="Arial"/>
              <a:buNone/>
              <a:defRPr sz="1113"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36" name="Google Shape;136;p14"/>
          <p:cNvSpPr txBox="1">
            <a:spLocks noGrp="1"/>
          </p:cNvSpPr>
          <p:nvPr>
            <p:ph type="title"/>
          </p:nvPr>
        </p:nvSpPr>
        <p:spPr>
          <a:xfrm>
            <a:off x="371477" y="1005841"/>
            <a:ext cx="8785225" cy="508882"/>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545"/>
              <a:buFont typeface="Arial"/>
              <a:buNone/>
              <a:defRPr sz="2545" b="1"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Clr>
                <a:srgbClr val="005EB8"/>
              </a:buClr>
              <a:buSzPts val="2386"/>
              <a:buFont typeface="Arial"/>
              <a:buNone/>
              <a:defRPr sz="2386" b="1" i="0" u="none" strike="noStrike" cap="none">
                <a:solidFill>
                  <a:srgbClr val="005EB8"/>
                </a:solidFill>
                <a:latin typeface="Arial"/>
                <a:ea typeface="Arial"/>
                <a:cs typeface="Arial"/>
                <a:sym typeface="Arial"/>
              </a:defRPr>
            </a:lvl2pPr>
            <a:lvl3pPr marR="0" lvl="2" algn="l" rtl="0">
              <a:lnSpc>
                <a:spcPct val="90000"/>
              </a:lnSpc>
              <a:spcBef>
                <a:spcPts val="0"/>
              </a:spcBef>
              <a:spcAft>
                <a:spcPts val="0"/>
              </a:spcAft>
              <a:buClr>
                <a:srgbClr val="005EB8"/>
              </a:buClr>
              <a:buSzPts val="2386"/>
              <a:buFont typeface="Arial"/>
              <a:buNone/>
              <a:defRPr sz="2386" b="1" i="0" u="none" strike="noStrike" cap="none">
                <a:solidFill>
                  <a:srgbClr val="005EB8"/>
                </a:solidFill>
                <a:latin typeface="Arial"/>
                <a:ea typeface="Arial"/>
                <a:cs typeface="Arial"/>
                <a:sym typeface="Arial"/>
              </a:defRPr>
            </a:lvl3pPr>
            <a:lvl4pPr marR="0" lvl="3" algn="l" rtl="0">
              <a:lnSpc>
                <a:spcPct val="90000"/>
              </a:lnSpc>
              <a:spcBef>
                <a:spcPts val="0"/>
              </a:spcBef>
              <a:spcAft>
                <a:spcPts val="0"/>
              </a:spcAft>
              <a:buClr>
                <a:srgbClr val="005EB8"/>
              </a:buClr>
              <a:buSzPts val="2386"/>
              <a:buFont typeface="Arial"/>
              <a:buNone/>
              <a:defRPr sz="2386" b="1" i="0" u="none" strike="noStrike" cap="none">
                <a:solidFill>
                  <a:srgbClr val="005EB8"/>
                </a:solidFill>
                <a:latin typeface="Arial"/>
                <a:ea typeface="Arial"/>
                <a:cs typeface="Arial"/>
                <a:sym typeface="Arial"/>
              </a:defRPr>
            </a:lvl4pPr>
            <a:lvl5pPr marR="0" lvl="4" algn="l" rtl="0">
              <a:lnSpc>
                <a:spcPct val="90000"/>
              </a:lnSpc>
              <a:spcBef>
                <a:spcPts val="0"/>
              </a:spcBef>
              <a:spcAft>
                <a:spcPts val="0"/>
              </a:spcAft>
              <a:buClr>
                <a:srgbClr val="005EB8"/>
              </a:buClr>
              <a:buSzPts val="2386"/>
              <a:buFont typeface="Arial"/>
              <a:buNone/>
              <a:defRPr sz="2386" b="1" i="0" u="none" strike="noStrike" cap="none">
                <a:solidFill>
                  <a:srgbClr val="005EB8"/>
                </a:solidFill>
                <a:latin typeface="Arial"/>
                <a:ea typeface="Arial"/>
                <a:cs typeface="Arial"/>
                <a:sym typeface="Arial"/>
              </a:defRPr>
            </a:lvl5pPr>
            <a:lvl6pPr marR="0" lvl="5" algn="l" rtl="0">
              <a:lnSpc>
                <a:spcPct val="90000"/>
              </a:lnSpc>
              <a:spcBef>
                <a:spcPts val="0"/>
              </a:spcBef>
              <a:spcAft>
                <a:spcPts val="0"/>
              </a:spcAft>
              <a:buClr>
                <a:srgbClr val="005EB8"/>
              </a:buClr>
              <a:buSzPts val="2386"/>
              <a:buFont typeface="Arial"/>
              <a:buNone/>
              <a:defRPr sz="2386" b="1" i="0" u="none" strike="noStrike" cap="none">
                <a:solidFill>
                  <a:srgbClr val="005EB8"/>
                </a:solidFill>
                <a:latin typeface="Arial"/>
                <a:ea typeface="Arial"/>
                <a:cs typeface="Arial"/>
                <a:sym typeface="Arial"/>
              </a:defRPr>
            </a:lvl6pPr>
            <a:lvl7pPr marR="0" lvl="6" algn="l" rtl="0">
              <a:lnSpc>
                <a:spcPct val="90000"/>
              </a:lnSpc>
              <a:spcBef>
                <a:spcPts val="0"/>
              </a:spcBef>
              <a:spcAft>
                <a:spcPts val="0"/>
              </a:spcAft>
              <a:buClr>
                <a:srgbClr val="005EB8"/>
              </a:buClr>
              <a:buSzPts val="2386"/>
              <a:buFont typeface="Arial"/>
              <a:buNone/>
              <a:defRPr sz="2386" b="1" i="0" u="none" strike="noStrike" cap="none">
                <a:solidFill>
                  <a:srgbClr val="005EB8"/>
                </a:solidFill>
                <a:latin typeface="Arial"/>
                <a:ea typeface="Arial"/>
                <a:cs typeface="Arial"/>
                <a:sym typeface="Arial"/>
              </a:defRPr>
            </a:lvl7pPr>
            <a:lvl8pPr marR="0" lvl="7" algn="l" rtl="0">
              <a:lnSpc>
                <a:spcPct val="90000"/>
              </a:lnSpc>
              <a:spcBef>
                <a:spcPts val="0"/>
              </a:spcBef>
              <a:spcAft>
                <a:spcPts val="0"/>
              </a:spcAft>
              <a:buClr>
                <a:srgbClr val="005EB8"/>
              </a:buClr>
              <a:buSzPts val="2386"/>
              <a:buFont typeface="Arial"/>
              <a:buNone/>
              <a:defRPr sz="2386" b="1" i="0" u="none" strike="noStrike" cap="none">
                <a:solidFill>
                  <a:srgbClr val="005EB8"/>
                </a:solidFill>
                <a:latin typeface="Arial"/>
                <a:ea typeface="Arial"/>
                <a:cs typeface="Arial"/>
                <a:sym typeface="Arial"/>
              </a:defRPr>
            </a:lvl8pPr>
            <a:lvl9pPr marR="0" lvl="8" algn="l" rtl="0">
              <a:lnSpc>
                <a:spcPct val="90000"/>
              </a:lnSpc>
              <a:spcBef>
                <a:spcPts val="0"/>
              </a:spcBef>
              <a:spcAft>
                <a:spcPts val="0"/>
              </a:spcAft>
              <a:buClr>
                <a:srgbClr val="005EB8"/>
              </a:buClr>
              <a:buSzPts val="2386"/>
              <a:buFont typeface="Arial"/>
              <a:buNone/>
              <a:defRPr sz="2386" b="1" i="0" u="none" strike="noStrike" cap="none">
                <a:solidFill>
                  <a:srgbClr val="005EB8"/>
                </a:solidFill>
                <a:latin typeface="Arial"/>
                <a:ea typeface="Arial"/>
                <a:cs typeface="Arial"/>
                <a:sym typeface="Arial"/>
              </a:defRPr>
            </a:lvl9pPr>
          </a:lstStyle>
          <a:p>
            <a:endParaRPr/>
          </a:p>
        </p:txBody>
      </p:sp>
      <p:sp>
        <p:nvSpPr>
          <p:cNvPr id="137" name="Google Shape;137;p14"/>
          <p:cNvSpPr txBox="1">
            <a:spLocks noGrp="1"/>
          </p:cNvSpPr>
          <p:nvPr>
            <p:ph type="body" idx="1"/>
          </p:nvPr>
        </p:nvSpPr>
        <p:spPr>
          <a:xfrm>
            <a:off x="371474" y="2332038"/>
            <a:ext cx="5580064" cy="5408612"/>
          </a:xfrm>
          <a:prstGeom prst="rect">
            <a:avLst/>
          </a:prstGeom>
          <a:noFill/>
          <a:ln>
            <a:noFill/>
          </a:ln>
        </p:spPr>
        <p:txBody>
          <a:bodyPr spcFirstLastPara="1" wrap="square" lIns="0" tIns="0" rIns="0" bIns="0" anchor="t" anchorCtr="0">
            <a:noAutofit/>
          </a:bodyPr>
          <a:lstStyle>
            <a:lvl1pPr marL="457200" marR="0" lvl="0" indent="-289179" algn="l" rtl="0">
              <a:lnSpc>
                <a:spcPct val="145073"/>
              </a:lnSpc>
              <a:spcBef>
                <a:spcPts val="954"/>
              </a:spcBef>
              <a:spcAft>
                <a:spcPts val="0"/>
              </a:spcAft>
              <a:buClr>
                <a:srgbClr val="005EB8"/>
              </a:buClr>
              <a:buSzPts val="954"/>
              <a:buFont typeface="Arial"/>
              <a:buChar char="​"/>
              <a:defRPr sz="954" b="0" i="0" u="none" strike="noStrike" cap="none">
                <a:solidFill>
                  <a:schemeClr val="dk1"/>
                </a:solidFill>
                <a:latin typeface="Arial"/>
                <a:ea typeface="Arial"/>
                <a:cs typeface="Arial"/>
                <a:sym typeface="Arial"/>
              </a:defRPr>
            </a:lvl1pPr>
            <a:lvl2pPr marL="914400" marR="0" lvl="1" indent="-299275" algn="l" rtl="0">
              <a:lnSpc>
                <a:spcPct val="100000"/>
              </a:lnSpc>
              <a:spcBef>
                <a:spcPts val="954"/>
              </a:spcBef>
              <a:spcAft>
                <a:spcPts val="0"/>
              </a:spcAft>
              <a:buClr>
                <a:srgbClr val="005EB8"/>
              </a:buClr>
              <a:buSzPts val="1113"/>
              <a:buFont typeface="Arial"/>
              <a:buChar char="•"/>
              <a:defRPr sz="1113" b="0" i="0" u="none" strike="noStrike" cap="none">
                <a:solidFill>
                  <a:srgbClr val="425563"/>
                </a:solidFill>
                <a:latin typeface="Arial"/>
                <a:ea typeface="Arial"/>
                <a:cs typeface="Arial"/>
                <a:sym typeface="Arial"/>
              </a:defRPr>
            </a:lvl2pPr>
            <a:lvl3pPr marL="1371600" marR="0" lvl="2" indent="-289178" algn="l" rtl="0">
              <a:lnSpc>
                <a:spcPct val="100000"/>
              </a:lnSpc>
              <a:spcBef>
                <a:spcPts val="954"/>
              </a:spcBef>
              <a:spcAft>
                <a:spcPts val="0"/>
              </a:spcAft>
              <a:buClr>
                <a:srgbClr val="005EB8"/>
              </a:buClr>
              <a:buSzPts val="954"/>
              <a:buFont typeface="Arial"/>
              <a:buChar char="–"/>
              <a:defRPr sz="954" b="0" i="0" u="none" strike="noStrike" cap="none">
                <a:solidFill>
                  <a:schemeClr val="dk1"/>
                </a:solidFill>
                <a:latin typeface="Arial"/>
                <a:ea typeface="Arial"/>
                <a:cs typeface="Arial"/>
                <a:sym typeface="Arial"/>
              </a:defRPr>
            </a:lvl3pPr>
            <a:lvl4pPr marL="1828800" marR="0" lvl="3" indent="-289178" algn="l" rtl="0">
              <a:lnSpc>
                <a:spcPct val="100000"/>
              </a:lnSpc>
              <a:spcBef>
                <a:spcPts val="954"/>
              </a:spcBef>
              <a:spcAft>
                <a:spcPts val="0"/>
              </a:spcAft>
              <a:buClr>
                <a:srgbClr val="005EB8"/>
              </a:buClr>
              <a:buSzPts val="954"/>
              <a:buFont typeface="Arial"/>
              <a:buChar char="​"/>
              <a:defRPr sz="954" b="0" i="0" u="none" strike="noStrike" cap="none">
                <a:solidFill>
                  <a:schemeClr val="dk1"/>
                </a:solidFill>
                <a:latin typeface="Arial"/>
                <a:ea typeface="Arial"/>
                <a:cs typeface="Arial"/>
                <a:sym typeface="Arial"/>
              </a:defRPr>
            </a:lvl4pPr>
            <a:lvl5pPr marL="2286000" marR="0" lvl="4" indent="-299275" algn="l" rtl="0">
              <a:lnSpc>
                <a:spcPct val="100000"/>
              </a:lnSpc>
              <a:spcBef>
                <a:spcPts val="954"/>
              </a:spcBef>
              <a:spcAft>
                <a:spcPts val="0"/>
              </a:spcAft>
              <a:buClr>
                <a:srgbClr val="005EB8"/>
              </a:buClr>
              <a:buSzPts val="1113"/>
              <a:buFont typeface="Arial"/>
              <a:buChar char="​"/>
              <a:defRPr sz="1113" b="0" i="0" u="none" strike="noStrike" cap="none">
                <a:solidFill>
                  <a:srgbClr val="425563"/>
                </a:solidFill>
                <a:latin typeface="Arial"/>
                <a:ea typeface="Arial"/>
                <a:cs typeface="Arial"/>
                <a:sym typeface="Arial"/>
              </a:defRPr>
            </a:lvl5pPr>
            <a:lvl6pPr marL="2743200" marR="0" lvl="5" indent="-299275" algn="l" rtl="0">
              <a:lnSpc>
                <a:spcPct val="110000"/>
              </a:lnSpc>
              <a:spcBef>
                <a:spcPts val="557"/>
              </a:spcBef>
              <a:spcAft>
                <a:spcPts val="0"/>
              </a:spcAft>
              <a:buClr>
                <a:srgbClr val="005EB8"/>
              </a:buClr>
              <a:buSzPts val="1113"/>
              <a:buFont typeface="Arial"/>
              <a:buChar char="•"/>
              <a:defRPr sz="1113" b="0" i="0" u="none" strike="noStrike" cap="none">
                <a:solidFill>
                  <a:srgbClr val="425563"/>
                </a:solidFill>
                <a:latin typeface="Arial"/>
                <a:ea typeface="Arial"/>
                <a:cs typeface="Arial"/>
                <a:sym typeface="Arial"/>
              </a:defRPr>
            </a:lvl6pPr>
            <a:lvl7pPr marL="3200400" marR="0" lvl="6" indent="-299275" algn="l" rtl="0">
              <a:lnSpc>
                <a:spcPct val="110000"/>
              </a:lnSpc>
              <a:spcBef>
                <a:spcPts val="557"/>
              </a:spcBef>
              <a:spcAft>
                <a:spcPts val="0"/>
              </a:spcAft>
              <a:buClr>
                <a:srgbClr val="005EB8"/>
              </a:buClr>
              <a:buSzPts val="1113"/>
              <a:buFont typeface="Arial"/>
              <a:buChar char="​"/>
              <a:defRPr sz="1113" b="0" i="0" u="none" strike="noStrike" cap="none">
                <a:solidFill>
                  <a:srgbClr val="425563"/>
                </a:solidFill>
                <a:latin typeface="Arial"/>
                <a:ea typeface="Arial"/>
                <a:cs typeface="Arial"/>
                <a:sym typeface="Arial"/>
              </a:defRPr>
            </a:lvl7pPr>
            <a:lvl8pPr marL="3657600" marR="0" lvl="7" indent="-299275" algn="l" rtl="0">
              <a:lnSpc>
                <a:spcPct val="110000"/>
              </a:lnSpc>
              <a:spcBef>
                <a:spcPts val="557"/>
              </a:spcBef>
              <a:spcAft>
                <a:spcPts val="0"/>
              </a:spcAft>
              <a:buClr>
                <a:srgbClr val="005EB8"/>
              </a:buClr>
              <a:buSzPts val="1113"/>
              <a:buFont typeface="Arial"/>
              <a:buChar char="​"/>
              <a:defRPr sz="1113" b="0" i="0" u="none" strike="noStrike" cap="none">
                <a:solidFill>
                  <a:srgbClr val="425563"/>
                </a:solidFill>
                <a:latin typeface="Arial"/>
                <a:ea typeface="Arial"/>
                <a:cs typeface="Arial"/>
                <a:sym typeface="Arial"/>
              </a:defRPr>
            </a:lvl8pPr>
            <a:lvl9pPr marL="4114800" marR="0" lvl="8" indent="-299275" algn="l" rtl="0">
              <a:lnSpc>
                <a:spcPct val="110000"/>
              </a:lnSpc>
              <a:spcBef>
                <a:spcPts val="557"/>
              </a:spcBef>
              <a:spcAft>
                <a:spcPts val="0"/>
              </a:spcAft>
              <a:buClr>
                <a:srgbClr val="005EB8"/>
              </a:buClr>
              <a:buSzPts val="1113"/>
              <a:buFont typeface="Arial"/>
              <a:buChar char="​"/>
              <a:defRPr sz="1113" b="0" i="0" u="none" strike="noStrike" cap="none">
                <a:solidFill>
                  <a:srgbClr val="425563"/>
                </a:solidFill>
                <a:latin typeface="Arial"/>
                <a:ea typeface="Arial"/>
                <a:cs typeface="Arial"/>
                <a:sym typeface="Arial"/>
              </a:defRPr>
            </a:lvl9pPr>
          </a:lstStyle>
          <a:p>
            <a:endParaRPr/>
          </a:p>
        </p:txBody>
      </p:sp>
      <p:sp>
        <p:nvSpPr>
          <p:cNvPr id="138" name="Google Shape;138;p14"/>
          <p:cNvSpPr/>
          <p:nvPr/>
        </p:nvSpPr>
        <p:spPr>
          <a:xfrm>
            <a:off x="0" y="0"/>
            <a:ext cx="12192000" cy="369290"/>
          </a:xfrm>
          <a:prstGeom prst="rect">
            <a:avLst/>
          </a:prstGeom>
          <a:solidFill>
            <a:srgbClr val="6B11A5"/>
          </a:solidFill>
          <a:ln>
            <a:noFill/>
          </a:ln>
        </p:spPr>
        <p:txBody>
          <a:bodyPr spcFirstLastPara="1" wrap="square" lIns="20200" tIns="20200" rIns="20200" bIns="20200" anchor="ctr" anchorCtr="0">
            <a:noAutofit/>
          </a:bodyPr>
          <a:lstStyle/>
          <a:p>
            <a:pPr marL="0" marR="0" lvl="0" indent="0" algn="ctr" rtl="0">
              <a:lnSpc>
                <a:spcPct val="100000"/>
              </a:lnSpc>
              <a:spcBef>
                <a:spcPts val="0"/>
              </a:spcBef>
              <a:spcAft>
                <a:spcPts val="0"/>
              </a:spcAft>
              <a:buClr>
                <a:srgbClr val="000000"/>
              </a:buClr>
              <a:buSzPts val="1591"/>
              <a:buFont typeface="Arial"/>
              <a:buNone/>
            </a:pPr>
            <a:endParaRPr sz="1591" b="0" i="0" u="none" strike="noStrike" cap="none">
              <a:solidFill>
                <a:schemeClr val="dk1"/>
              </a:solidFill>
              <a:latin typeface="Arial"/>
              <a:ea typeface="Arial"/>
              <a:cs typeface="Arial"/>
              <a:sym typeface="Arial"/>
            </a:endParaRPr>
          </a:p>
        </p:txBody>
      </p:sp>
      <p:sp>
        <p:nvSpPr>
          <p:cNvPr id="140" name="Google Shape;140;p14"/>
          <p:cNvSpPr txBox="1">
            <a:spLocks noGrp="1"/>
          </p:cNvSpPr>
          <p:nvPr>
            <p:ph type="ftr" idx="11"/>
          </p:nvPr>
        </p:nvSpPr>
        <p:spPr>
          <a:xfrm>
            <a:off x="1591056" y="8131026"/>
            <a:ext cx="8970264" cy="320826"/>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795" b="0" i="0" u="none" strike="noStrike" cap="none">
                <a:solidFill>
                  <a:srgbClr val="FF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1" name="Google Shape;141;p14"/>
          <p:cNvSpPr txBox="1"/>
          <p:nvPr/>
        </p:nvSpPr>
        <p:spPr>
          <a:xfrm>
            <a:off x="12954000" y="5435600"/>
            <a:ext cx="0" cy="0"/>
          </a:xfrm>
          <a:prstGeom prst="rect">
            <a:avLst/>
          </a:prstGeom>
          <a:noFill/>
          <a:ln>
            <a:noFill/>
          </a:ln>
        </p:spPr>
        <p:txBody>
          <a:bodyPr spcFirstLastPara="1" wrap="square" lIns="0" tIns="0" rIns="0" bIns="0" anchor="t" anchorCtr="0">
            <a:normAutofit fontScale="25000" lnSpcReduction="20000"/>
          </a:bodyPr>
          <a:lstStyle/>
          <a:p>
            <a:pPr marL="0" marR="0" lvl="0" indent="0" algn="l" rtl="0">
              <a:lnSpc>
                <a:spcPct val="80000"/>
              </a:lnSpc>
              <a:spcBef>
                <a:spcPts val="0"/>
              </a:spcBef>
              <a:spcAft>
                <a:spcPts val="0"/>
              </a:spcAft>
              <a:buClr>
                <a:schemeClr val="dk1"/>
              </a:buClr>
              <a:buSzPts val="338"/>
              <a:buFont typeface="Arial"/>
              <a:buNone/>
            </a:pPr>
            <a:endParaRPr sz="100" b="0" i="0" u="none" strike="noStrike" cap="none">
              <a:solidFill>
                <a:srgbClr val="000000"/>
              </a:solidFill>
              <a:latin typeface="Arial"/>
              <a:ea typeface="Arial"/>
              <a:cs typeface="Arial"/>
              <a:sym typeface="Arial"/>
            </a:endParaRPr>
          </a:p>
        </p:txBody>
      </p:sp>
      <p:pic>
        <p:nvPicPr>
          <p:cNvPr id="9" name="Picture 8"/>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9616802" y="437038"/>
            <a:ext cx="2477419" cy="443908"/>
          </a:xfrm>
          <a:prstGeom prst="rect">
            <a:avLst/>
          </a:prstGeom>
        </p:spPr>
      </p:pic>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pos="3749">
          <p15:clr>
            <a:srgbClr val="F26B43"/>
          </p15:clr>
        </p15:guide>
        <p15:guide id="2" pos="3931">
          <p15:clr>
            <a:srgbClr val="F26B43"/>
          </p15:clr>
        </p15:guide>
        <p15:guide id="3" pos="2071">
          <p15:clr>
            <a:srgbClr val="F26B43"/>
          </p15:clr>
        </p15:guide>
        <p15:guide id="4" pos="1912">
          <p15:clr>
            <a:srgbClr val="F26B43"/>
          </p15:clr>
        </p15:guide>
        <p15:guide id="5" pos="234">
          <p15:clr>
            <a:srgbClr val="F26B43"/>
          </p15:clr>
        </p15:guide>
        <p15:guide id="6" pos="5586">
          <p15:clr>
            <a:srgbClr val="F26B43"/>
          </p15:clr>
        </p15:guide>
        <p15:guide id="7" pos="5768">
          <p15:clr>
            <a:srgbClr val="F26B43"/>
          </p15:clr>
        </p15:guide>
        <p15:guide id="8" pos="7446">
          <p15:clr>
            <a:srgbClr val="F26B43"/>
          </p15:clr>
        </p15:guide>
        <p15:guide id="9" orient="horz" pos="4825">
          <p15:clr>
            <a:srgbClr val="F26B43"/>
          </p15:clr>
        </p15:guide>
        <p15:guide id="10" orient="horz" pos="1469">
          <p15:clr>
            <a:srgbClr val="F26B43"/>
          </p15:clr>
        </p15:guide>
        <p15:guide id="11" orient="horz" pos="856">
          <p15:clr>
            <a:srgbClr val="F26B43"/>
          </p15:clr>
        </p15:guide>
        <p15:guide id="12" orient="horz" pos="471">
          <p15:clr>
            <a:srgbClr val="F26B43"/>
          </p15:clr>
        </p15:guide>
        <p15:guide id="13" orient="horz" pos="992">
          <p15:clr>
            <a:srgbClr val="F26B43"/>
          </p15:clr>
        </p15:guide>
        <p15:guide id="14" orient="horz" pos="31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287"/>
        <p:cNvGrpSpPr/>
        <p:nvPr/>
      </p:nvGrpSpPr>
      <p:grpSpPr>
        <a:xfrm>
          <a:off x="0" y="0"/>
          <a:ext cx="0" cy="0"/>
          <a:chOff x="0" y="0"/>
          <a:chExt cx="0" cy="0"/>
        </a:xfrm>
      </p:grpSpPr>
      <p:sp>
        <p:nvSpPr>
          <p:cNvPr id="288" name="Google Shape;288;p21"/>
          <p:cNvSpPr txBox="1">
            <a:spLocks noGrp="1"/>
          </p:cNvSpPr>
          <p:nvPr>
            <p:ph type="sldNum" idx="12"/>
          </p:nvPr>
        </p:nvSpPr>
        <p:spPr>
          <a:xfrm>
            <a:off x="11529813" y="7939419"/>
            <a:ext cx="290700" cy="288000"/>
          </a:xfrm>
          <a:prstGeom prst="rect">
            <a:avLst/>
          </a:prstGeom>
          <a:noFill/>
          <a:ln>
            <a:noFill/>
          </a:ln>
        </p:spPr>
        <p:txBody>
          <a:bodyPr spcFirstLastPara="1" wrap="square" lIns="36000" tIns="36000" rIns="36000" bIns="36000" anchor="ctr" anchorCtr="0">
            <a:noAutofit/>
          </a:bodyPr>
          <a:lstStyle>
            <a:lvl1pPr marL="0" marR="0" lvl="0" indent="0" algn="r"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89" name="Google Shape;289;p21"/>
          <p:cNvSpPr txBox="1">
            <a:spLocks noGrp="1"/>
          </p:cNvSpPr>
          <p:nvPr>
            <p:ph type="title"/>
          </p:nvPr>
        </p:nvSpPr>
        <p:spPr>
          <a:xfrm>
            <a:off x="371475" y="1005840"/>
            <a:ext cx="8785200" cy="5088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Clr>
                <a:srgbClr val="005EB8"/>
              </a:buClr>
              <a:buSzPts val="3000"/>
              <a:buFont typeface="Arial"/>
              <a:buNone/>
              <a:defRPr sz="3000" b="1" i="0" u="none" strike="noStrike" cap="none">
                <a:solidFill>
                  <a:srgbClr val="005EB8"/>
                </a:solidFill>
                <a:latin typeface="Arial"/>
                <a:ea typeface="Arial"/>
                <a:cs typeface="Arial"/>
                <a:sym typeface="Arial"/>
              </a:defRPr>
            </a:lvl2pPr>
            <a:lvl3pPr marR="0" lvl="2" algn="l" rtl="0">
              <a:lnSpc>
                <a:spcPct val="90000"/>
              </a:lnSpc>
              <a:spcBef>
                <a:spcPts val="0"/>
              </a:spcBef>
              <a:spcAft>
                <a:spcPts val="0"/>
              </a:spcAft>
              <a:buClr>
                <a:srgbClr val="005EB8"/>
              </a:buClr>
              <a:buSzPts val="3000"/>
              <a:buFont typeface="Arial"/>
              <a:buNone/>
              <a:defRPr sz="3000" b="1" i="0" u="none" strike="noStrike" cap="none">
                <a:solidFill>
                  <a:srgbClr val="005EB8"/>
                </a:solidFill>
                <a:latin typeface="Arial"/>
                <a:ea typeface="Arial"/>
                <a:cs typeface="Arial"/>
                <a:sym typeface="Arial"/>
              </a:defRPr>
            </a:lvl3pPr>
            <a:lvl4pPr marR="0" lvl="3" algn="l" rtl="0">
              <a:lnSpc>
                <a:spcPct val="90000"/>
              </a:lnSpc>
              <a:spcBef>
                <a:spcPts val="0"/>
              </a:spcBef>
              <a:spcAft>
                <a:spcPts val="0"/>
              </a:spcAft>
              <a:buClr>
                <a:srgbClr val="005EB8"/>
              </a:buClr>
              <a:buSzPts val="3000"/>
              <a:buFont typeface="Arial"/>
              <a:buNone/>
              <a:defRPr sz="3000" b="1" i="0" u="none" strike="noStrike" cap="none">
                <a:solidFill>
                  <a:srgbClr val="005EB8"/>
                </a:solidFill>
                <a:latin typeface="Arial"/>
                <a:ea typeface="Arial"/>
                <a:cs typeface="Arial"/>
                <a:sym typeface="Arial"/>
              </a:defRPr>
            </a:lvl4pPr>
            <a:lvl5pPr marR="0" lvl="4" algn="l" rtl="0">
              <a:lnSpc>
                <a:spcPct val="90000"/>
              </a:lnSpc>
              <a:spcBef>
                <a:spcPts val="0"/>
              </a:spcBef>
              <a:spcAft>
                <a:spcPts val="0"/>
              </a:spcAft>
              <a:buClr>
                <a:srgbClr val="005EB8"/>
              </a:buClr>
              <a:buSzPts val="3000"/>
              <a:buFont typeface="Arial"/>
              <a:buNone/>
              <a:defRPr sz="3000" b="1" i="0" u="none" strike="noStrike" cap="none">
                <a:solidFill>
                  <a:srgbClr val="005EB8"/>
                </a:solidFill>
                <a:latin typeface="Arial"/>
                <a:ea typeface="Arial"/>
                <a:cs typeface="Arial"/>
                <a:sym typeface="Arial"/>
              </a:defRPr>
            </a:lvl5pPr>
            <a:lvl6pPr marR="0" lvl="5" algn="l" rtl="0">
              <a:lnSpc>
                <a:spcPct val="90000"/>
              </a:lnSpc>
              <a:spcBef>
                <a:spcPts val="0"/>
              </a:spcBef>
              <a:spcAft>
                <a:spcPts val="0"/>
              </a:spcAft>
              <a:buClr>
                <a:srgbClr val="005EB8"/>
              </a:buClr>
              <a:buSzPts val="3000"/>
              <a:buFont typeface="Arial"/>
              <a:buNone/>
              <a:defRPr sz="3000" b="1" i="0" u="none" strike="noStrike" cap="none">
                <a:solidFill>
                  <a:srgbClr val="005EB8"/>
                </a:solidFill>
                <a:latin typeface="Arial"/>
                <a:ea typeface="Arial"/>
                <a:cs typeface="Arial"/>
                <a:sym typeface="Arial"/>
              </a:defRPr>
            </a:lvl6pPr>
            <a:lvl7pPr marR="0" lvl="6" algn="l" rtl="0">
              <a:lnSpc>
                <a:spcPct val="90000"/>
              </a:lnSpc>
              <a:spcBef>
                <a:spcPts val="0"/>
              </a:spcBef>
              <a:spcAft>
                <a:spcPts val="0"/>
              </a:spcAft>
              <a:buClr>
                <a:srgbClr val="005EB8"/>
              </a:buClr>
              <a:buSzPts val="3000"/>
              <a:buFont typeface="Arial"/>
              <a:buNone/>
              <a:defRPr sz="3000" b="1" i="0" u="none" strike="noStrike" cap="none">
                <a:solidFill>
                  <a:srgbClr val="005EB8"/>
                </a:solidFill>
                <a:latin typeface="Arial"/>
                <a:ea typeface="Arial"/>
                <a:cs typeface="Arial"/>
                <a:sym typeface="Arial"/>
              </a:defRPr>
            </a:lvl7pPr>
            <a:lvl8pPr marR="0" lvl="7" algn="l" rtl="0">
              <a:lnSpc>
                <a:spcPct val="90000"/>
              </a:lnSpc>
              <a:spcBef>
                <a:spcPts val="0"/>
              </a:spcBef>
              <a:spcAft>
                <a:spcPts val="0"/>
              </a:spcAft>
              <a:buClr>
                <a:srgbClr val="005EB8"/>
              </a:buClr>
              <a:buSzPts val="3000"/>
              <a:buFont typeface="Arial"/>
              <a:buNone/>
              <a:defRPr sz="3000" b="1" i="0" u="none" strike="noStrike" cap="none">
                <a:solidFill>
                  <a:srgbClr val="005EB8"/>
                </a:solidFill>
                <a:latin typeface="Arial"/>
                <a:ea typeface="Arial"/>
                <a:cs typeface="Arial"/>
                <a:sym typeface="Arial"/>
              </a:defRPr>
            </a:lvl8pPr>
            <a:lvl9pPr marR="0" lvl="8" algn="l" rtl="0">
              <a:lnSpc>
                <a:spcPct val="90000"/>
              </a:lnSpc>
              <a:spcBef>
                <a:spcPts val="0"/>
              </a:spcBef>
              <a:spcAft>
                <a:spcPts val="0"/>
              </a:spcAft>
              <a:buClr>
                <a:srgbClr val="005EB8"/>
              </a:buClr>
              <a:buSzPts val="3000"/>
              <a:buFont typeface="Arial"/>
              <a:buNone/>
              <a:defRPr sz="3000" b="1" i="0" u="none" strike="noStrike" cap="none">
                <a:solidFill>
                  <a:srgbClr val="005EB8"/>
                </a:solidFill>
                <a:latin typeface="Arial"/>
                <a:ea typeface="Arial"/>
                <a:cs typeface="Arial"/>
                <a:sym typeface="Arial"/>
              </a:defRPr>
            </a:lvl9pPr>
          </a:lstStyle>
          <a:p>
            <a:endParaRPr/>
          </a:p>
        </p:txBody>
      </p:sp>
      <p:sp>
        <p:nvSpPr>
          <p:cNvPr id="290" name="Google Shape;290;p21"/>
          <p:cNvSpPr txBox="1">
            <a:spLocks noGrp="1"/>
          </p:cNvSpPr>
          <p:nvPr>
            <p:ph type="body" idx="1"/>
          </p:nvPr>
        </p:nvSpPr>
        <p:spPr>
          <a:xfrm>
            <a:off x="371474" y="2332038"/>
            <a:ext cx="5580000" cy="5408700"/>
          </a:xfrm>
          <a:prstGeom prst="rect">
            <a:avLst/>
          </a:prstGeom>
          <a:noFill/>
          <a:ln>
            <a:noFill/>
          </a:ln>
        </p:spPr>
        <p:txBody>
          <a:bodyPr spcFirstLastPara="1" wrap="square" lIns="0" tIns="0" rIns="0" bIns="0" anchor="t" anchorCtr="0">
            <a:noAutofit/>
          </a:bodyPr>
          <a:lstStyle>
            <a:lvl1pPr marL="457200" marR="0" lvl="0" indent="-304800" algn="l" rtl="0">
              <a:lnSpc>
                <a:spcPct val="145000"/>
              </a:lnSpc>
              <a:spcBef>
                <a:spcPts val="1200"/>
              </a:spcBef>
              <a:spcAft>
                <a:spcPts val="0"/>
              </a:spcAft>
              <a:buClr>
                <a:srgbClr val="005EB8"/>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17500" algn="l" rtl="0">
              <a:lnSpc>
                <a:spcPct val="100000"/>
              </a:lnSpc>
              <a:spcBef>
                <a:spcPts val="1200"/>
              </a:spcBef>
              <a:spcAft>
                <a:spcPts val="0"/>
              </a:spcAft>
              <a:buClr>
                <a:srgbClr val="005EB8"/>
              </a:buClr>
              <a:buSzPts val="1400"/>
              <a:buFont typeface="Arial"/>
              <a:buChar char="•"/>
              <a:defRPr sz="1400" b="0" i="0" u="none" strike="noStrike" cap="none">
                <a:solidFill>
                  <a:srgbClr val="425563"/>
                </a:solidFill>
                <a:latin typeface="Arial"/>
                <a:ea typeface="Arial"/>
                <a:cs typeface="Arial"/>
                <a:sym typeface="Arial"/>
              </a:defRPr>
            </a:lvl2pPr>
            <a:lvl3pPr marL="1371600" marR="0" lvl="2" indent="-304800" algn="l" rtl="0">
              <a:lnSpc>
                <a:spcPct val="100000"/>
              </a:lnSpc>
              <a:spcBef>
                <a:spcPts val="1200"/>
              </a:spcBef>
              <a:spcAft>
                <a:spcPts val="0"/>
              </a:spcAft>
              <a:buClr>
                <a:srgbClr val="005EB8"/>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1200"/>
              </a:spcBef>
              <a:spcAft>
                <a:spcPts val="0"/>
              </a:spcAft>
              <a:buClr>
                <a:srgbClr val="005EB8"/>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17500" algn="l" rtl="0">
              <a:lnSpc>
                <a:spcPct val="100000"/>
              </a:lnSpc>
              <a:spcBef>
                <a:spcPts val="1200"/>
              </a:spcBef>
              <a:spcAft>
                <a:spcPts val="0"/>
              </a:spcAft>
              <a:buClr>
                <a:srgbClr val="005EB8"/>
              </a:buClr>
              <a:buSzPts val="1400"/>
              <a:buFont typeface="Arial"/>
              <a:buChar char="​"/>
              <a:defRPr sz="1400" b="0" i="0" u="none" strike="noStrike" cap="none">
                <a:solidFill>
                  <a:srgbClr val="425563"/>
                </a:solidFill>
                <a:latin typeface="Arial"/>
                <a:ea typeface="Arial"/>
                <a:cs typeface="Arial"/>
                <a:sym typeface="Arial"/>
              </a:defRPr>
            </a:lvl5pPr>
            <a:lvl6pPr marL="2743200" marR="0" lvl="5" indent="-317500" algn="l" rtl="0">
              <a:lnSpc>
                <a:spcPct val="110000"/>
              </a:lnSpc>
              <a:spcBef>
                <a:spcPts val="700"/>
              </a:spcBef>
              <a:spcAft>
                <a:spcPts val="0"/>
              </a:spcAft>
              <a:buClr>
                <a:srgbClr val="005EB8"/>
              </a:buClr>
              <a:buSzPts val="1400"/>
              <a:buFont typeface="Arial"/>
              <a:buChar char="•"/>
              <a:defRPr sz="1400" b="0" i="0" u="none" strike="noStrike" cap="none">
                <a:solidFill>
                  <a:srgbClr val="425563"/>
                </a:solidFill>
                <a:latin typeface="Arial"/>
                <a:ea typeface="Arial"/>
                <a:cs typeface="Arial"/>
                <a:sym typeface="Arial"/>
              </a:defRPr>
            </a:lvl6pPr>
            <a:lvl7pPr marL="3200400" marR="0" lvl="6" indent="-317500" algn="l" rtl="0">
              <a:lnSpc>
                <a:spcPct val="110000"/>
              </a:lnSpc>
              <a:spcBef>
                <a:spcPts val="700"/>
              </a:spcBef>
              <a:spcAft>
                <a:spcPts val="0"/>
              </a:spcAft>
              <a:buClr>
                <a:srgbClr val="005EB8"/>
              </a:buClr>
              <a:buSzPts val="1400"/>
              <a:buFont typeface="Arial"/>
              <a:buChar char="​"/>
              <a:defRPr sz="1400" b="0" i="0" u="none" strike="noStrike" cap="none">
                <a:solidFill>
                  <a:srgbClr val="425563"/>
                </a:solidFill>
                <a:latin typeface="Arial"/>
                <a:ea typeface="Arial"/>
                <a:cs typeface="Arial"/>
                <a:sym typeface="Arial"/>
              </a:defRPr>
            </a:lvl7pPr>
            <a:lvl8pPr marL="3657600" marR="0" lvl="7" indent="-317500" algn="l" rtl="0">
              <a:lnSpc>
                <a:spcPct val="110000"/>
              </a:lnSpc>
              <a:spcBef>
                <a:spcPts val="700"/>
              </a:spcBef>
              <a:spcAft>
                <a:spcPts val="0"/>
              </a:spcAft>
              <a:buClr>
                <a:srgbClr val="005EB8"/>
              </a:buClr>
              <a:buSzPts val="1400"/>
              <a:buFont typeface="Arial"/>
              <a:buChar char="​"/>
              <a:defRPr sz="1400" b="0" i="0" u="none" strike="noStrike" cap="none">
                <a:solidFill>
                  <a:srgbClr val="425563"/>
                </a:solidFill>
                <a:latin typeface="Arial"/>
                <a:ea typeface="Arial"/>
                <a:cs typeface="Arial"/>
                <a:sym typeface="Arial"/>
              </a:defRPr>
            </a:lvl8pPr>
            <a:lvl9pPr marL="4114800" marR="0" lvl="8" indent="-317500" algn="l" rtl="0">
              <a:lnSpc>
                <a:spcPct val="110000"/>
              </a:lnSpc>
              <a:spcBef>
                <a:spcPts val="700"/>
              </a:spcBef>
              <a:spcAft>
                <a:spcPts val="0"/>
              </a:spcAft>
              <a:buClr>
                <a:srgbClr val="005EB8"/>
              </a:buClr>
              <a:buSzPts val="1400"/>
              <a:buFont typeface="Arial"/>
              <a:buChar char="​"/>
              <a:defRPr sz="1400" b="0" i="0" u="none" strike="noStrike" cap="none">
                <a:solidFill>
                  <a:srgbClr val="425563"/>
                </a:solidFill>
                <a:latin typeface="Arial"/>
                <a:ea typeface="Arial"/>
                <a:cs typeface="Arial"/>
                <a:sym typeface="Arial"/>
              </a:defRPr>
            </a:lvl9pPr>
          </a:lstStyle>
          <a:p>
            <a:endParaRPr/>
          </a:p>
        </p:txBody>
      </p:sp>
      <p:sp>
        <p:nvSpPr>
          <p:cNvPr id="291" name="Google Shape;291;p21"/>
          <p:cNvSpPr/>
          <p:nvPr/>
        </p:nvSpPr>
        <p:spPr>
          <a:xfrm>
            <a:off x="0" y="0"/>
            <a:ext cx="12192000" cy="369300"/>
          </a:xfrm>
          <a:prstGeom prst="rect">
            <a:avLst/>
          </a:prstGeom>
          <a:solidFill>
            <a:srgbClr val="6B11A5"/>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000000"/>
              </a:buClr>
              <a:buSzPts val="1700"/>
              <a:buFont typeface="Helvetica Neue"/>
              <a:buNone/>
            </a:pPr>
            <a:endParaRPr sz="1700" b="0" i="0" u="none" strike="noStrike" cap="none">
              <a:solidFill>
                <a:srgbClr val="000000"/>
              </a:solidFill>
              <a:latin typeface="Arial"/>
              <a:ea typeface="Arial"/>
              <a:cs typeface="Arial"/>
              <a:sym typeface="Arial"/>
            </a:endParaRPr>
          </a:p>
        </p:txBody>
      </p:sp>
      <p:sp>
        <p:nvSpPr>
          <p:cNvPr id="293" name="Google Shape;293;p21"/>
          <p:cNvSpPr txBox="1">
            <a:spLocks noGrp="1"/>
          </p:cNvSpPr>
          <p:nvPr>
            <p:ph type="ftr" idx="11"/>
          </p:nvPr>
        </p:nvSpPr>
        <p:spPr>
          <a:xfrm>
            <a:off x="1591056" y="8131025"/>
            <a:ext cx="8970300" cy="320700"/>
          </a:xfrm>
          <a:prstGeom prst="rect">
            <a:avLst/>
          </a:prstGeom>
          <a:noFill/>
          <a:ln>
            <a:noFill/>
          </a:ln>
        </p:spPr>
        <p:txBody>
          <a:bodyPr spcFirstLastPara="1" wrap="square" lIns="91425" tIns="45700" rIns="91425" bIns="45700" anchor="ctr" anchorCtr="0">
            <a:noAutofit/>
          </a:bodyPr>
          <a:lstStyle>
            <a:lvl1pPr marR="0" lvl="0" algn="ctr" rtl="0">
              <a:lnSpc>
                <a:spcPct val="120000"/>
              </a:lnSpc>
              <a:spcBef>
                <a:spcPts val="0"/>
              </a:spcBef>
              <a:spcAft>
                <a:spcPts val="0"/>
              </a:spcAft>
              <a:buClr>
                <a:srgbClr val="FF0000"/>
              </a:buClr>
              <a:buSzPts val="1000"/>
              <a:buFont typeface="Arial"/>
              <a:buNone/>
              <a:defRPr sz="1000" b="0" i="0" u="none" strike="noStrike" cap="none">
                <a:solidFill>
                  <a:srgbClr val="FF0000"/>
                </a:solidFill>
                <a:latin typeface="Arial"/>
                <a:ea typeface="Arial"/>
                <a:cs typeface="Arial"/>
                <a:sym typeface="Arial"/>
              </a:defRPr>
            </a:lvl1pPr>
            <a:lvl2pPr marR="0" lvl="1" algn="l" rtl="0">
              <a:lnSpc>
                <a:spcPct val="120000"/>
              </a:lnSpc>
              <a:spcBef>
                <a:spcPts val="0"/>
              </a:spcBef>
              <a:spcAft>
                <a:spcPts val="0"/>
              </a:spcAft>
              <a:buClr>
                <a:srgbClr val="000000"/>
              </a:buClr>
              <a:buSzPts val="1700"/>
              <a:buFont typeface="Arial"/>
              <a:buNone/>
              <a:defRPr sz="1700" b="0" i="0" u="none" strike="noStrike" cap="none">
                <a:solidFill>
                  <a:srgbClr val="000000"/>
                </a:solidFill>
                <a:latin typeface="Arial"/>
                <a:ea typeface="Arial"/>
                <a:cs typeface="Arial"/>
                <a:sym typeface="Arial"/>
              </a:defRPr>
            </a:lvl2pPr>
            <a:lvl3pPr marR="0" lvl="2" algn="l" rtl="0">
              <a:lnSpc>
                <a:spcPct val="120000"/>
              </a:lnSpc>
              <a:spcBef>
                <a:spcPts val="0"/>
              </a:spcBef>
              <a:spcAft>
                <a:spcPts val="0"/>
              </a:spcAft>
              <a:buClr>
                <a:srgbClr val="000000"/>
              </a:buClr>
              <a:buSzPts val="1700"/>
              <a:buFont typeface="Arial"/>
              <a:buNone/>
              <a:defRPr sz="1700" b="0" i="0" u="none" strike="noStrike" cap="none">
                <a:solidFill>
                  <a:srgbClr val="000000"/>
                </a:solidFill>
                <a:latin typeface="Arial"/>
                <a:ea typeface="Arial"/>
                <a:cs typeface="Arial"/>
                <a:sym typeface="Arial"/>
              </a:defRPr>
            </a:lvl3pPr>
            <a:lvl4pPr marR="0" lvl="3" algn="l" rtl="0">
              <a:lnSpc>
                <a:spcPct val="120000"/>
              </a:lnSpc>
              <a:spcBef>
                <a:spcPts val="0"/>
              </a:spcBef>
              <a:spcAft>
                <a:spcPts val="0"/>
              </a:spcAft>
              <a:buClr>
                <a:srgbClr val="000000"/>
              </a:buClr>
              <a:buSzPts val="1700"/>
              <a:buFont typeface="Arial"/>
              <a:buNone/>
              <a:defRPr sz="1700" b="0" i="0" u="none" strike="noStrike" cap="none">
                <a:solidFill>
                  <a:srgbClr val="000000"/>
                </a:solidFill>
                <a:latin typeface="Arial"/>
                <a:ea typeface="Arial"/>
                <a:cs typeface="Arial"/>
                <a:sym typeface="Arial"/>
              </a:defRPr>
            </a:lvl4pPr>
            <a:lvl5pPr marR="0" lvl="4" algn="l" rtl="0">
              <a:lnSpc>
                <a:spcPct val="120000"/>
              </a:lnSpc>
              <a:spcBef>
                <a:spcPts val="0"/>
              </a:spcBef>
              <a:spcAft>
                <a:spcPts val="0"/>
              </a:spcAft>
              <a:buClr>
                <a:srgbClr val="000000"/>
              </a:buClr>
              <a:buSzPts val="1700"/>
              <a:buFont typeface="Arial"/>
              <a:buNone/>
              <a:defRPr sz="1700" b="0" i="0" u="none" strike="noStrike" cap="none">
                <a:solidFill>
                  <a:srgbClr val="000000"/>
                </a:solidFill>
                <a:latin typeface="Arial"/>
                <a:ea typeface="Arial"/>
                <a:cs typeface="Arial"/>
                <a:sym typeface="Arial"/>
              </a:defRPr>
            </a:lvl5pPr>
            <a:lvl6pPr marR="0" lvl="5" algn="l" rtl="0">
              <a:lnSpc>
                <a:spcPct val="120000"/>
              </a:lnSpc>
              <a:spcBef>
                <a:spcPts val="0"/>
              </a:spcBef>
              <a:spcAft>
                <a:spcPts val="0"/>
              </a:spcAft>
              <a:buClr>
                <a:srgbClr val="000000"/>
              </a:buClr>
              <a:buSzPts val="1700"/>
              <a:buFont typeface="Arial"/>
              <a:buNone/>
              <a:defRPr sz="1700" b="0" i="0" u="none" strike="noStrike" cap="none">
                <a:solidFill>
                  <a:srgbClr val="000000"/>
                </a:solidFill>
                <a:latin typeface="Arial"/>
                <a:ea typeface="Arial"/>
                <a:cs typeface="Arial"/>
                <a:sym typeface="Arial"/>
              </a:defRPr>
            </a:lvl6pPr>
            <a:lvl7pPr marR="0" lvl="6" algn="l" rtl="0">
              <a:lnSpc>
                <a:spcPct val="120000"/>
              </a:lnSpc>
              <a:spcBef>
                <a:spcPts val="0"/>
              </a:spcBef>
              <a:spcAft>
                <a:spcPts val="0"/>
              </a:spcAft>
              <a:buClr>
                <a:srgbClr val="000000"/>
              </a:buClr>
              <a:buSzPts val="1700"/>
              <a:buFont typeface="Arial"/>
              <a:buNone/>
              <a:defRPr sz="1700" b="0" i="0" u="none" strike="noStrike" cap="none">
                <a:solidFill>
                  <a:srgbClr val="000000"/>
                </a:solidFill>
                <a:latin typeface="Arial"/>
                <a:ea typeface="Arial"/>
                <a:cs typeface="Arial"/>
                <a:sym typeface="Arial"/>
              </a:defRPr>
            </a:lvl7pPr>
            <a:lvl8pPr marR="0" lvl="7" algn="l" rtl="0">
              <a:lnSpc>
                <a:spcPct val="120000"/>
              </a:lnSpc>
              <a:spcBef>
                <a:spcPts val="0"/>
              </a:spcBef>
              <a:spcAft>
                <a:spcPts val="0"/>
              </a:spcAft>
              <a:buClr>
                <a:srgbClr val="000000"/>
              </a:buClr>
              <a:buSzPts val="1700"/>
              <a:buFont typeface="Arial"/>
              <a:buNone/>
              <a:defRPr sz="1700" b="0" i="0" u="none" strike="noStrike" cap="none">
                <a:solidFill>
                  <a:srgbClr val="000000"/>
                </a:solidFill>
                <a:latin typeface="Arial"/>
                <a:ea typeface="Arial"/>
                <a:cs typeface="Arial"/>
                <a:sym typeface="Arial"/>
              </a:defRPr>
            </a:lvl8pPr>
            <a:lvl9pPr marR="0" lvl="8" algn="l" rtl="0">
              <a:lnSpc>
                <a:spcPct val="120000"/>
              </a:lnSpc>
              <a:spcBef>
                <a:spcPts val="0"/>
              </a:spcBef>
              <a:spcAft>
                <a:spcPts val="0"/>
              </a:spcAft>
              <a:buClr>
                <a:srgbClr val="000000"/>
              </a:buClr>
              <a:buSzPts val="1700"/>
              <a:buFont typeface="Arial"/>
              <a:buNone/>
              <a:defRPr sz="1700" b="0" i="0" u="none" strike="noStrike" cap="none">
                <a:solidFill>
                  <a:srgbClr val="000000"/>
                </a:solidFill>
                <a:latin typeface="Arial"/>
                <a:ea typeface="Arial"/>
                <a:cs typeface="Arial"/>
                <a:sym typeface="Arial"/>
              </a:defRPr>
            </a:lvl9pPr>
          </a:lstStyle>
          <a:p>
            <a:endParaRPr/>
          </a:p>
        </p:txBody>
      </p:sp>
      <p:sp>
        <p:nvSpPr>
          <p:cNvPr id="294" name="Google Shape;294;p21"/>
          <p:cNvSpPr txBox="1"/>
          <p:nvPr/>
        </p:nvSpPr>
        <p:spPr>
          <a:xfrm>
            <a:off x="12954000" y="5435600"/>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25"/>
              <a:buFont typeface="Arial"/>
              <a:buNone/>
            </a:pPr>
            <a:endParaRPr sz="425" b="0" i="0" u="none" strike="noStrike" cap="none">
              <a:solidFill>
                <a:srgbClr val="000000"/>
              </a:solidFill>
              <a:latin typeface="Arial"/>
              <a:ea typeface="Arial"/>
              <a:cs typeface="Arial"/>
              <a:sym typeface="Arial"/>
            </a:endParaRPr>
          </a:p>
        </p:txBody>
      </p:sp>
      <p:pic>
        <p:nvPicPr>
          <p:cNvPr id="2" name="Picture 1"/>
          <p:cNvPicPr>
            <a:picLocks noChangeAspect="1"/>
          </p:cNvPicPr>
          <p:nvPr userDrawn="1"/>
        </p:nvPicPr>
        <p:blipFill>
          <a:blip r:embed="rId18"/>
          <a:stretch>
            <a:fillRect/>
          </a:stretch>
        </p:blipFill>
        <p:spPr>
          <a:xfrm>
            <a:off x="9631126" y="465046"/>
            <a:ext cx="2475191" cy="445047"/>
          </a:xfrm>
          <a:prstGeom prst="rect">
            <a:avLst/>
          </a:prstGeom>
        </p:spPr>
      </p:pic>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pos="3749">
          <p15:clr>
            <a:srgbClr val="F26B43"/>
          </p15:clr>
        </p15:guide>
        <p15:guide id="2" pos="3931">
          <p15:clr>
            <a:srgbClr val="F26B43"/>
          </p15:clr>
        </p15:guide>
        <p15:guide id="3" pos="2071">
          <p15:clr>
            <a:srgbClr val="F26B43"/>
          </p15:clr>
        </p15:guide>
        <p15:guide id="4" pos="1912">
          <p15:clr>
            <a:srgbClr val="F26B43"/>
          </p15:clr>
        </p15:guide>
        <p15:guide id="5" pos="234">
          <p15:clr>
            <a:srgbClr val="F26B43"/>
          </p15:clr>
        </p15:guide>
        <p15:guide id="6" pos="5586">
          <p15:clr>
            <a:srgbClr val="F26B43"/>
          </p15:clr>
        </p15:guide>
        <p15:guide id="7" pos="5768">
          <p15:clr>
            <a:srgbClr val="F26B43"/>
          </p15:clr>
        </p15:guide>
        <p15:guide id="8" pos="7446">
          <p15:clr>
            <a:srgbClr val="F26B43"/>
          </p15:clr>
        </p15:guide>
        <p15:guide id="9" orient="horz" pos="4825">
          <p15:clr>
            <a:srgbClr val="F26B43"/>
          </p15:clr>
        </p15:guide>
        <p15:guide id="10" orient="horz" pos="1469">
          <p15:clr>
            <a:srgbClr val="F26B43"/>
          </p15:clr>
        </p15:guide>
        <p15:guide id="11" orient="horz" pos="856">
          <p15:clr>
            <a:srgbClr val="F26B43"/>
          </p15:clr>
        </p15:guide>
        <p15:guide id="12" orient="horz" pos="471">
          <p15:clr>
            <a:srgbClr val="F26B43"/>
          </p15:clr>
        </p15:guide>
        <p15:guide id="13" orient="horz" pos="992">
          <p15:clr>
            <a:srgbClr val="F26B43"/>
          </p15:clr>
        </p15:guide>
        <p15:guide id="14" orient="horz" pos="3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gov.uk/report-covid19-resul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gov.uk/report-covid19-resul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www.gov.uk/report-covid19-resul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hyperlink" Target="http://www.gov.uk/report-covid19-resul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mailto:control@dhsc.gov.uk"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yellowcard.mhra.gov.u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control@dhsc.gov.uk"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secure.objectiveconnect.co.uk/login" TargetMode="External"/><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mailto:schoolscovidtesting@gov.scot" TargetMode="External"/><Relationship Id="rId4" Type="http://schemas.openxmlformats.org/officeDocument/2006/relationships/hyperlink" Target="https://www.youtube.com/playlist?list=PLvaBZskxS7tzQYlVg7lwH5uxAD9UrSzGJ"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control@dhsc.gov.u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gov.uk/get-coronavirus-test" TargetMode="External"/><Relationship Id="rId4" Type="http://schemas.openxmlformats.org/officeDocument/2006/relationships/hyperlink" Target="https://www.gov.scot/about/contact-information/media-enquiri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40.xml"/><Relationship Id="rId4" Type="http://schemas.openxmlformats.org/officeDocument/2006/relationships/hyperlink" Target="http://www.nationalarchives.gov.uk/doc/open-government-licence/version/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gov.scot/publications/coronavirus-covid-19-facts-poster-including-translations-and-accessible-formats/" TargetMode="External"/><Relationship Id="rId4" Type="http://schemas.openxmlformats.org/officeDocument/2006/relationships/hyperlink" Target="https://www.gov.uk/get-coronavirus-test"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hyperlink" Target="https://www.gov.uk/report-covid19-result" TargetMode="External"/><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hyperlink" Target="https://www.gov.uk/get-coronavirus-tes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gov.uk/report-covid19-result"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playlist?list=PLvaBZskxS7tzQYlVg7lwH5uxAD9UrSzGJ"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secure.objectiveconnect.co.uk/login" TargetMode="External"/><Relationship Id="rId4" Type="http://schemas.openxmlformats.org/officeDocument/2006/relationships/hyperlink" Target="https://vimeo.com/513768753"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control@dhsc.gov.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secure.objectiveconnect.co.uk/login" TargetMode="Externa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b5fd66c0e3_1_164"/>
          <p:cNvSpPr txBox="1"/>
          <p:nvPr/>
        </p:nvSpPr>
        <p:spPr>
          <a:xfrm>
            <a:off x="734275" y="923040"/>
            <a:ext cx="5506200" cy="3798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DDDDDD"/>
              </a:buClr>
              <a:buSzPts val="2400"/>
              <a:buFont typeface="Arial"/>
              <a:buNone/>
            </a:pPr>
            <a:r>
              <a:rPr lang="en-GB" sz="2000" b="0" i="0" u="none" strike="noStrike" cap="none" dirty="0">
                <a:solidFill>
                  <a:srgbClr val="FFFFFF"/>
                </a:solidFill>
                <a:latin typeface="Arial"/>
                <a:ea typeface="Arial"/>
                <a:cs typeface="Arial"/>
                <a:sym typeface="Arial"/>
              </a:rPr>
              <a:t>COVID-19 National Testing Programme </a:t>
            </a:r>
            <a:endParaRPr sz="2000" b="0" i="0" u="none" strike="noStrike" cap="none" dirty="0">
              <a:solidFill>
                <a:srgbClr val="FFFFFF"/>
              </a:solidFill>
              <a:latin typeface="Arial"/>
              <a:ea typeface="Arial"/>
              <a:cs typeface="Arial"/>
              <a:sym typeface="Arial"/>
            </a:endParaRPr>
          </a:p>
        </p:txBody>
      </p:sp>
      <p:sp>
        <p:nvSpPr>
          <p:cNvPr id="415" name="Google Shape;415;gb5fd66c0e3_1_164"/>
          <p:cNvSpPr txBox="1">
            <a:spLocks noGrp="1"/>
          </p:cNvSpPr>
          <p:nvPr>
            <p:ph type="title"/>
          </p:nvPr>
        </p:nvSpPr>
        <p:spPr>
          <a:xfrm>
            <a:off x="734275" y="2236521"/>
            <a:ext cx="6868800" cy="1789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8200"/>
              <a:buNone/>
            </a:pPr>
            <a:r>
              <a:rPr lang="en-GB" sz="5000"/>
              <a:t>‘How to Guide’</a:t>
            </a:r>
            <a:endParaRPr sz="5000" b="0"/>
          </a:p>
        </p:txBody>
      </p:sp>
      <p:sp>
        <p:nvSpPr>
          <p:cNvPr id="416" name="Google Shape;416;gb5fd66c0e3_1_164"/>
          <p:cNvSpPr txBox="1">
            <a:spLocks noGrp="1"/>
          </p:cNvSpPr>
          <p:nvPr>
            <p:ph type="title"/>
          </p:nvPr>
        </p:nvSpPr>
        <p:spPr>
          <a:xfrm>
            <a:off x="734274" y="3131121"/>
            <a:ext cx="10238525" cy="1789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8200"/>
              <a:buNone/>
            </a:pPr>
            <a:r>
              <a:rPr lang="en-GB" sz="5000" b="0" dirty="0"/>
              <a:t>Rapid Testing of </a:t>
            </a:r>
            <a:r>
              <a:rPr lang="en-GB" sz="5000" b="0" dirty="0" smtClean="0"/>
              <a:t>Schools and ELC staff</a:t>
            </a:r>
            <a:r>
              <a:rPr lang="en-GB" sz="5000" b="0" dirty="0"/>
              <a:t> </a:t>
            </a:r>
            <a:r>
              <a:rPr lang="en-GB" sz="5000" b="0" dirty="0" smtClean="0"/>
              <a:t>and senior phase pupils</a:t>
            </a:r>
            <a:endParaRPr sz="5000" b="0" dirty="0"/>
          </a:p>
        </p:txBody>
      </p:sp>
      <p:sp>
        <p:nvSpPr>
          <p:cNvPr id="417" name="Google Shape;417;gb5fd66c0e3_1_164"/>
          <p:cNvSpPr txBox="1">
            <a:spLocks noGrp="1"/>
          </p:cNvSpPr>
          <p:nvPr>
            <p:ph type="body" idx="1"/>
          </p:nvPr>
        </p:nvSpPr>
        <p:spPr>
          <a:xfrm>
            <a:off x="690175" y="6325986"/>
            <a:ext cx="8983500" cy="1233696"/>
          </a:xfrm>
          <a:prstGeom prst="rect">
            <a:avLst/>
          </a:prstGeom>
          <a:noFill/>
          <a:ln>
            <a:noFill/>
          </a:ln>
        </p:spPr>
        <p:txBody>
          <a:bodyPr spcFirstLastPara="1" wrap="square" lIns="0" tIns="0" rIns="0" bIns="0" anchor="t" anchorCtr="0">
            <a:noAutofit/>
          </a:bodyPr>
          <a:lstStyle/>
          <a:p>
            <a:pPr marL="0" indent="0">
              <a:lnSpc>
                <a:spcPct val="115000"/>
              </a:lnSpc>
              <a:spcBef>
                <a:spcPts val="0"/>
              </a:spcBef>
            </a:pPr>
            <a:r>
              <a:rPr lang="en-GB" sz="1600" dirty="0">
                <a:solidFill>
                  <a:srgbClr val="FFFFFF"/>
                </a:solidFill>
              </a:rPr>
              <a:t>This guidance </a:t>
            </a:r>
            <a:r>
              <a:rPr lang="en-GB" sz="1600" dirty="0" smtClean="0">
                <a:solidFill>
                  <a:srgbClr val="FFFFFF"/>
                </a:solidFill>
              </a:rPr>
              <a:t>was developed by The Scottish Government in collaboration with NHS Test and Protect </a:t>
            </a:r>
            <a:r>
              <a:rPr lang="en-GB" sz="1600" dirty="0" smtClean="0">
                <a:solidFill>
                  <a:schemeClr val="bg1"/>
                </a:solidFill>
              </a:rPr>
              <a:t>and the UK Department for Health and Social Care. </a:t>
            </a:r>
            <a:r>
              <a:rPr lang="en-GB" sz="1600" dirty="0" smtClean="0">
                <a:solidFill>
                  <a:srgbClr val="FFFFFF"/>
                </a:solidFill>
              </a:rPr>
              <a:t>This guidance is for the following: staff in primary, secondary </a:t>
            </a:r>
            <a:r>
              <a:rPr lang="en-GB" sz="1600" dirty="0" smtClean="0">
                <a:solidFill>
                  <a:schemeClr val="bg1"/>
                </a:solidFill>
              </a:rPr>
              <a:t>and special </a:t>
            </a:r>
            <a:r>
              <a:rPr lang="en-GB" sz="1600" dirty="0" smtClean="0">
                <a:solidFill>
                  <a:srgbClr val="FFFFFF"/>
                </a:solidFill>
              </a:rPr>
              <a:t>schools, senior phase pupils (</a:t>
            </a:r>
            <a:r>
              <a:rPr lang="en-GB" sz="1600" dirty="0" err="1" smtClean="0">
                <a:solidFill>
                  <a:srgbClr val="FFFFFF"/>
                </a:solidFill>
              </a:rPr>
              <a:t>S4-S6</a:t>
            </a:r>
            <a:r>
              <a:rPr lang="en-GB" sz="1600" dirty="0" smtClean="0">
                <a:solidFill>
                  <a:srgbClr val="FFFFFF"/>
                </a:solidFill>
              </a:rPr>
              <a:t>) and </a:t>
            </a:r>
            <a:r>
              <a:rPr lang="en-GB" sz="1600" dirty="0" err="1" smtClean="0">
                <a:solidFill>
                  <a:srgbClr val="FFFFFF"/>
                </a:solidFill>
              </a:rPr>
              <a:t>ELC</a:t>
            </a:r>
            <a:r>
              <a:rPr lang="en-GB" sz="1600" dirty="0" smtClean="0">
                <a:solidFill>
                  <a:srgbClr val="FFFFFF"/>
                </a:solidFill>
              </a:rPr>
              <a:t> providers. This </a:t>
            </a:r>
            <a:r>
              <a:rPr lang="en-GB" sz="1600" dirty="0">
                <a:solidFill>
                  <a:srgbClr val="FFFFFF"/>
                </a:solidFill>
              </a:rPr>
              <a:t>is a working document, subject to change through the course of the testing programme</a:t>
            </a:r>
            <a:r>
              <a:rPr lang="en-GB" sz="1600" dirty="0" smtClean="0">
                <a:solidFill>
                  <a:srgbClr val="FFFFFF"/>
                </a:solidFill>
              </a:rPr>
              <a:t>.</a:t>
            </a:r>
            <a:endParaRPr lang="en-GB" sz="1600" dirty="0">
              <a:solidFill>
                <a:srgbClr val="FFFFFF"/>
              </a:solidFill>
            </a:endParaRPr>
          </a:p>
        </p:txBody>
      </p:sp>
      <p:sp>
        <p:nvSpPr>
          <p:cNvPr id="418" name="Google Shape;418;gb5fd66c0e3_1_164"/>
          <p:cNvSpPr txBox="1">
            <a:spLocks noGrp="1"/>
          </p:cNvSpPr>
          <p:nvPr>
            <p:ph type="body" idx="1"/>
          </p:nvPr>
        </p:nvSpPr>
        <p:spPr>
          <a:xfrm>
            <a:off x="690175" y="7837434"/>
            <a:ext cx="8895300" cy="570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600" b="1" dirty="0">
                <a:solidFill>
                  <a:srgbClr val="FFFFFF"/>
                </a:solidFill>
              </a:rPr>
              <a:t>Last updated</a:t>
            </a:r>
            <a:r>
              <a:rPr lang="en-GB" sz="1600" b="1">
                <a:solidFill>
                  <a:srgbClr val="FFFFFF"/>
                </a:solidFill>
              </a:rPr>
              <a:t>: </a:t>
            </a:r>
            <a:r>
              <a:rPr lang="en-GB" sz="1600" b="1" smtClean="0">
                <a:solidFill>
                  <a:srgbClr val="FFFFFF"/>
                </a:solidFill>
              </a:rPr>
              <a:t>03/02/2021</a:t>
            </a:r>
            <a:endParaRPr sz="1600"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gae0b5e32f9_9_374"/>
          <p:cNvSpPr txBox="1">
            <a:spLocks noGrp="1"/>
          </p:cNvSpPr>
          <p:nvPr>
            <p:ph type="body" idx="2"/>
          </p:nvPr>
        </p:nvSpPr>
        <p:spPr>
          <a:xfrm>
            <a:off x="709075" y="1464350"/>
            <a:ext cx="10664525" cy="6300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600"/>
              <a:buNone/>
            </a:pPr>
            <a:r>
              <a:rPr lang="en-GB" sz="1800" b="1" dirty="0">
                <a:solidFill>
                  <a:srgbClr val="000000"/>
                </a:solidFill>
              </a:rPr>
              <a:t>The administrative requirements for schools and </a:t>
            </a:r>
            <a:r>
              <a:rPr lang="en-GB" sz="1800" b="1" dirty="0" err="1" smtClean="0">
                <a:solidFill>
                  <a:srgbClr val="000000"/>
                </a:solidFill>
              </a:rPr>
              <a:t>ELC</a:t>
            </a:r>
            <a:r>
              <a:rPr lang="en-GB" sz="1800" b="1" dirty="0" smtClean="0">
                <a:solidFill>
                  <a:srgbClr val="000000"/>
                </a:solidFill>
              </a:rPr>
              <a:t> providers </a:t>
            </a:r>
            <a:r>
              <a:rPr lang="en-GB" sz="1800" b="1" dirty="0">
                <a:solidFill>
                  <a:srgbClr val="000000"/>
                </a:solidFill>
              </a:rPr>
              <a:t>are relatively light as tests will be conducted at home. </a:t>
            </a:r>
            <a:r>
              <a:rPr lang="en-GB" sz="1800" b="1" dirty="0"/>
              <a:t>You’ll need to identify </a:t>
            </a:r>
            <a:r>
              <a:rPr lang="en-GB" sz="1800" b="1" dirty="0" smtClean="0"/>
              <a:t>some </a:t>
            </a:r>
            <a:r>
              <a:rPr lang="en-GB" sz="1800" b="1" dirty="0"/>
              <a:t>support </a:t>
            </a:r>
            <a:r>
              <a:rPr lang="en-GB" sz="1800" b="1" dirty="0" smtClean="0"/>
              <a:t>to </a:t>
            </a:r>
            <a:r>
              <a:rPr lang="en-GB" sz="1800" b="1" dirty="0"/>
              <a:t>carry out</a:t>
            </a:r>
            <a:r>
              <a:rPr lang="en-GB" sz="2000" b="1" dirty="0"/>
              <a:t> </a:t>
            </a:r>
            <a:r>
              <a:rPr lang="en-GB" sz="1800" b="1" dirty="0"/>
              <a:t>some key activities,</a:t>
            </a:r>
            <a:r>
              <a:rPr lang="en-GB" sz="2000" b="1" dirty="0"/>
              <a:t> </a:t>
            </a:r>
            <a:r>
              <a:rPr lang="en-GB" sz="1800" b="1" dirty="0"/>
              <a:t>outlined below</a:t>
            </a:r>
            <a:r>
              <a:rPr lang="en-GB" sz="2000" b="1" dirty="0"/>
              <a:t>. </a:t>
            </a:r>
            <a:endParaRPr sz="2000" b="1" dirty="0"/>
          </a:p>
          <a:p>
            <a:pPr marL="0" lvl="0" indent="0" algn="l" rtl="0">
              <a:lnSpc>
                <a:spcPct val="115000"/>
              </a:lnSpc>
              <a:spcBef>
                <a:spcPts val="0"/>
              </a:spcBef>
              <a:spcAft>
                <a:spcPts val="0"/>
              </a:spcAft>
              <a:buSzPts val="1600"/>
              <a:buNone/>
            </a:pPr>
            <a:endParaRPr sz="2000" b="1" dirty="0"/>
          </a:p>
        </p:txBody>
      </p:sp>
      <p:sp>
        <p:nvSpPr>
          <p:cNvPr id="580" name="Google Shape;580;gae0b5e32f9_9_374"/>
          <p:cNvSpPr txBox="1">
            <a:spLocks noGrp="1"/>
          </p:cNvSpPr>
          <p:nvPr>
            <p:ph type="body" idx="3"/>
          </p:nvPr>
        </p:nvSpPr>
        <p:spPr>
          <a:xfrm>
            <a:off x="709075" y="2610450"/>
            <a:ext cx="5394600" cy="344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700" b="1" dirty="0"/>
              <a:t>You must have a </a:t>
            </a:r>
            <a:r>
              <a:rPr lang="en-GB" sz="1700" b="1" dirty="0">
                <a:solidFill>
                  <a:srgbClr val="005EB8"/>
                </a:solidFill>
              </a:rPr>
              <a:t>Covid C</a:t>
            </a:r>
            <a:r>
              <a:rPr lang="en-GB" sz="1700" b="1" dirty="0">
                <a:solidFill>
                  <a:srgbClr val="005EB8"/>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oordinator </a:t>
            </a:r>
            <a:r>
              <a:rPr lang="en-GB" sz="1700" b="1" dirty="0"/>
              <a:t>to support with tasks such as:</a:t>
            </a:r>
            <a:endParaRPr sz="1700" b="1" dirty="0"/>
          </a:p>
        </p:txBody>
      </p:sp>
      <p:sp>
        <p:nvSpPr>
          <p:cNvPr id="581" name="Google Shape;581;gae0b5e32f9_9_374"/>
          <p:cNvSpPr txBox="1">
            <a:spLocks noGrp="1"/>
          </p:cNvSpPr>
          <p:nvPr>
            <p:ph type="body" idx="3"/>
          </p:nvPr>
        </p:nvSpPr>
        <p:spPr>
          <a:xfrm>
            <a:off x="6409300" y="2610450"/>
            <a:ext cx="5270082" cy="344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GB" sz="1700" b="1" dirty="0"/>
              <a:t>You may also </a:t>
            </a:r>
            <a:r>
              <a:rPr lang="en-GB" sz="1700"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need a</a:t>
            </a:r>
            <a:r>
              <a:rPr lang="en-GB" sz="1700" b="1" dirty="0">
                <a:solidFill>
                  <a:srgbClr val="005EB8"/>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Registration Assistant</a:t>
            </a:r>
            <a:r>
              <a:rPr lang="en-GB" sz="1700" b="1" dirty="0">
                <a:solidFill>
                  <a:srgbClr val="005EB8"/>
                </a:solidFill>
              </a:rPr>
              <a:t> (can be the same person if needed)</a:t>
            </a:r>
            <a:r>
              <a:rPr lang="en-GB" sz="1700" b="1" dirty="0"/>
              <a:t> to support with tasks such as:</a:t>
            </a:r>
            <a:endParaRPr sz="1700" b="1" dirty="0"/>
          </a:p>
          <a:p>
            <a:pPr marL="0" lvl="0" indent="0" algn="l" rtl="0">
              <a:lnSpc>
                <a:spcPct val="115000"/>
              </a:lnSpc>
              <a:spcBef>
                <a:spcPts val="0"/>
              </a:spcBef>
              <a:spcAft>
                <a:spcPts val="0"/>
              </a:spcAft>
              <a:buSzPts val="1800"/>
              <a:buNone/>
            </a:pPr>
            <a:endParaRPr sz="1800" b="1" dirty="0"/>
          </a:p>
        </p:txBody>
      </p:sp>
      <p:sp>
        <p:nvSpPr>
          <p:cNvPr id="582" name="Google Shape;582;gae0b5e32f9_9_374"/>
          <p:cNvSpPr txBox="1">
            <a:spLocks noGrp="1"/>
          </p:cNvSpPr>
          <p:nvPr>
            <p:ph type="sldNum" idx="12"/>
          </p:nvPr>
        </p:nvSpPr>
        <p:spPr>
          <a:xfrm>
            <a:off x="11373600" y="8028205"/>
            <a:ext cx="457669" cy="367917"/>
          </a:xfrm>
          <a:prstGeom prst="rect">
            <a:avLst/>
          </a:prstGeom>
          <a:noFill/>
          <a:ln>
            <a:noFill/>
          </a:ln>
        </p:spPr>
        <p:txBody>
          <a:bodyPr spcFirstLastPara="1" wrap="square" lIns="36000" tIns="36000" rIns="36000" bIns="36000" anchor="ctr"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pic>
        <p:nvPicPr>
          <p:cNvPr id="583" name="Google Shape;583;gae0b5e32f9_9_374"/>
          <p:cNvPicPr preferRelativeResize="0"/>
          <p:nvPr/>
        </p:nvPicPr>
        <p:blipFill rotWithShape="1">
          <a:blip r:embed="rId3">
            <a:alphaModFix/>
          </a:blip>
          <a:srcRect/>
          <a:stretch/>
        </p:blipFill>
        <p:spPr>
          <a:xfrm>
            <a:off x="413656" y="7229154"/>
            <a:ext cx="591350" cy="538892"/>
          </a:xfrm>
          <a:prstGeom prst="rect">
            <a:avLst/>
          </a:prstGeom>
          <a:noFill/>
          <a:ln>
            <a:noFill/>
          </a:ln>
        </p:spPr>
      </p:pic>
      <p:grpSp>
        <p:nvGrpSpPr>
          <p:cNvPr id="584" name="Google Shape;584;gae0b5e32f9_9_374"/>
          <p:cNvGrpSpPr/>
          <p:nvPr/>
        </p:nvGrpSpPr>
        <p:grpSpPr>
          <a:xfrm>
            <a:off x="170834" y="450431"/>
            <a:ext cx="3972995" cy="276999"/>
            <a:chOff x="709075" y="434970"/>
            <a:chExt cx="2996291" cy="276999"/>
          </a:xfrm>
        </p:grpSpPr>
        <p:sp>
          <p:nvSpPr>
            <p:cNvPr id="585" name="Google Shape;585;gae0b5e32f9_9_374"/>
            <p:cNvSpPr txBox="1"/>
            <p:nvPr/>
          </p:nvSpPr>
          <p:spPr>
            <a:xfrm>
              <a:off x="1009933" y="434970"/>
              <a:ext cx="269543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Step 4 – Running your collection point</a:t>
              </a:r>
              <a:endParaRPr sz="1400" b="0" i="0" u="none" strike="noStrike" cap="none">
                <a:solidFill>
                  <a:srgbClr val="000000"/>
                </a:solidFill>
                <a:latin typeface="Arial"/>
                <a:ea typeface="Arial"/>
                <a:cs typeface="Arial"/>
                <a:sym typeface="Arial"/>
              </a:endParaRPr>
            </a:p>
          </p:txBody>
        </p:sp>
        <p:sp>
          <p:nvSpPr>
            <p:cNvPr id="586" name="Google Shape;586;gae0b5e32f9_9_374"/>
            <p:cNvSpPr/>
            <p:nvPr/>
          </p:nvSpPr>
          <p:spPr>
            <a:xfrm>
              <a:off x="709075" y="460595"/>
              <a:ext cx="183128" cy="251374"/>
            </a:xfrm>
            <a:prstGeom prst="ellipse">
              <a:avLst/>
            </a:prstGeom>
            <a:solidFill>
              <a:schemeClr val="dk2"/>
            </a:solidFill>
            <a:ln w="25400" cap="flat" cmpd="sng">
              <a:solidFill>
                <a:srgbClr val="00236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87" name="Google Shape;587;gae0b5e32f9_9_374"/>
          <p:cNvSpPr txBox="1"/>
          <p:nvPr/>
        </p:nvSpPr>
        <p:spPr>
          <a:xfrm>
            <a:off x="709627" y="828675"/>
            <a:ext cx="9800100" cy="493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000"/>
              <a:buFont typeface="Arial"/>
              <a:buNone/>
            </a:pPr>
            <a:r>
              <a:rPr lang="en-GB" sz="3200" b="1" i="0" u="none" strike="noStrike" cap="none">
                <a:solidFill>
                  <a:srgbClr val="005EB8"/>
                </a:solidFill>
                <a:latin typeface="Arial"/>
                <a:ea typeface="Arial"/>
                <a:cs typeface="Arial"/>
                <a:sym typeface="Arial"/>
              </a:rPr>
              <a:t>Step 4: </a:t>
            </a:r>
            <a:r>
              <a:rPr lang="en-GB" sz="3200" b="1" i="0" u="none" strike="noStrike" cap="none">
                <a:solidFill>
                  <a:srgbClr val="000000"/>
                </a:solidFill>
                <a:latin typeface="Arial"/>
                <a:ea typeface="Arial"/>
                <a:cs typeface="Arial"/>
                <a:sym typeface="Arial"/>
              </a:rPr>
              <a:t>Key activities to run testing</a:t>
            </a:r>
            <a:endParaRPr sz="3200" b="1" i="0" u="none" strike="noStrike" cap="none">
              <a:solidFill>
                <a:srgbClr val="000000"/>
              </a:solidFill>
              <a:latin typeface="Arial"/>
              <a:ea typeface="Arial"/>
              <a:cs typeface="Arial"/>
              <a:sym typeface="Arial"/>
            </a:endParaRPr>
          </a:p>
        </p:txBody>
      </p:sp>
      <p:sp>
        <p:nvSpPr>
          <p:cNvPr id="588" name="Google Shape;588;gae0b5e32f9_9_374"/>
          <p:cNvSpPr txBox="1"/>
          <p:nvPr/>
        </p:nvSpPr>
        <p:spPr>
          <a:xfrm>
            <a:off x="1139138" y="7229154"/>
            <a:ext cx="11052862" cy="634020"/>
          </a:xfrm>
          <a:prstGeom prst="rect">
            <a:avLst/>
          </a:prstGeom>
          <a:noFill/>
          <a:ln>
            <a:noFill/>
          </a:ln>
        </p:spPr>
        <p:txBody>
          <a:bodyPr spcFirstLastPara="1" wrap="square" lIns="91425" tIns="45700" rIns="91425" bIns="45700" anchor="t" anchorCtr="0">
            <a:spAutoFit/>
          </a:bodyPr>
          <a:lstStyle/>
          <a:p>
            <a:pPr marL="82550" marR="0" lvl="0" indent="0" algn="l" rtl="0">
              <a:lnSpc>
                <a:spcPct val="110000"/>
              </a:lnSpc>
              <a:spcBef>
                <a:spcPts val="0"/>
              </a:spcBef>
              <a:spcAft>
                <a:spcPts val="0"/>
              </a:spcAft>
              <a:buNone/>
            </a:pPr>
            <a:r>
              <a:rPr lang="en-GB" sz="1600" b="0" i="0" u="none" strike="noStrike" cap="none" dirty="0">
                <a:solidFill>
                  <a:srgbClr val="000000"/>
                </a:solidFill>
                <a:latin typeface="Arial"/>
                <a:ea typeface="Arial"/>
                <a:cs typeface="Arial"/>
                <a:sym typeface="Arial"/>
              </a:rPr>
              <a:t>The registration assistant should wear an appropriate face covering when giving out the test kits, and ensure social distancing of 2 metres is maintained.</a:t>
            </a:r>
            <a:endParaRPr dirty="0"/>
          </a:p>
        </p:txBody>
      </p:sp>
      <p:sp>
        <p:nvSpPr>
          <p:cNvPr id="589" name="Google Shape;589;gae0b5e32f9_9_374"/>
          <p:cNvSpPr txBox="1"/>
          <p:nvPr/>
        </p:nvSpPr>
        <p:spPr>
          <a:xfrm>
            <a:off x="626852" y="3635982"/>
            <a:ext cx="4982825" cy="3593172"/>
          </a:xfrm>
          <a:prstGeom prst="rect">
            <a:avLst/>
          </a:prstGeom>
          <a:noFill/>
          <a:ln>
            <a:noFill/>
          </a:ln>
        </p:spPr>
        <p:txBody>
          <a:bodyPr spcFirstLastPara="1" wrap="square" lIns="0" tIns="0" rIns="0" bIns="0" anchor="t" anchorCtr="0">
            <a:noAutofit/>
          </a:bodyPr>
          <a:lstStyle/>
          <a:p>
            <a:pPr marL="457200" marR="0" lvl="0" indent="-330200" algn="l" rtl="0">
              <a:lnSpc>
                <a:spcPct val="100000"/>
              </a:lnSpc>
              <a:spcBef>
                <a:spcPts val="600"/>
              </a:spcBef>
              <a:spcAft>
                <a:spcPts val="0"/>
              </a:spcAft>
              <a:buClr>
                <a:srgbClr val="005EB8"/>
              </a:buClr>
              <a:buSzPts val="1600"/>
              <a:buFont typeface="Arial"/>
              <a:buChar char="●"/>
            </a:pPr>
            <a:r>
              <a:rPr lang="en-GB" sz="1600" b="0" i="0" u="none" strike="noStrike" cap="none" dirty="0">
                <a:solidFill>
                  <a:schemeClr val="dk1"/>
                </a:solidFill>
                <a:latin typeface="Arial"/>
                <a:ea typeface="Arial"/>
                <a:cs typeface="Arial"/>
                <a:sym typeface="Arial"/>
              </a:rPr>
              <a:t>communicating with </a:t>
            </a:r>
            <a:r>
              <a:rPr lang="en-GB" sz="1600" b="0" i="0" u="none" strike="noStrike" cap="none" dirty="0" smtClean="0">
                <a:solidFill>
                  <a:schemeClr val="dk1"/>
                </a:solidFill>
                <a:latin typeface="Arial"/>
                <a:ea typeface="Arial"/>
                <a:cs typeface="Arial"/>
                <a:sym typeface="Arial"/>
              </a:rPr>
              <a:t>stakeholders</a:t>
            </a:r>
          </a:p>
          <a:p>
            <a:pPr marL="457200" lvl="0" indent="-330200">
              <a:spcBef>
                <a:spcPts val="600"/>
              </a:spcBef>
              <a:buClr>
                <a:srgbClr val="005EB8"/>
              </a:buClr>
              <a:buSzPts val="1600"/>
              <a:buFont typeface="Arial"/>
              <a:buChar char="●"/>
            </a:pPr>
            <a:r>
              <a:rPr lang="en-GB" sz="1600" dirty="0">
                <a:solidFill>
                  <a:schemeClr val="dk1"/>
                </a:solidFill>
              </a:rPr>
              <a:t>o</a:t>
            </a:r>
            <a:r>
              <a:rPr lang="en-GB" sz="1600" dirty="0" smtClean="0">
                <a:solidFill>
                  <a:schemeClr val="dk1"/>
                </a:solidFill>
              </a:rPr>
              <a:t>btaining </a:t>
            </a:r>
            <a:r>
              <a:rPr lang="en-GB" sz="1600" dirty="0">
                <a:solidFill>
                  <a:schemeClr val="dk1"/>
                </a:solidFill>
              </a:rPr>
              <a:t>consent </a:t>
            </a:r>
            <a:r>
              <a:rPr lang="en-GB" sz="1600" dirty="0" smtClean="0">
                <a:solidFill>
                  <a:schemeClr val="dk1"/>
                </a:solidFill>
              </a:rPr>
              <a:t>to participate</a:t>
            </a:r>
            <a:endParaRPr sz="1600" b="0" i="0" u="none" strike="noStrike" cap="none" dirty="0">
              <a:solidFill>
                <a:srgbClr val="000000"/>
              </a:solidFill>
              <a:latin typeface="Arial"/>
              <a:ea typeface="Arial"/>
              <a:cs typeface="Arial"/>
              <a:sym typeface="Arial"/>
            </a:endParaRPr>
          </a:p>
          <a:p>
            <a:pPr marL="457200" marR="0" lvl="0" indent="-330200" algn="l" rtl="0">
              <a:lnSpc>
                <a:spcPct val="100000"/>
              </a:lnSpc>
              <a:spcBef>
                <a:spcPts val="600"/>
              </a:spcBef>
              <a:spcAft>
                <a:spcPts val="0"/>
              </a:spcAft>
              <a:buClr>
                <a:srgbClr val="005EB8"/>
              </a:buClr>
              <a:buSzPts val="1600"/>
              <a:buFont typeface="Arial"/>
              <a:buChar char="●"/>
            </a:pPr>
            <a:r>
              <a:rPr lang="en-GB" sz="1600" b="0" i="0" u="none" strike="noStrike" cap="none" dirty="0">
                <a:solidFill>
                  <a:schemeClr val="dk1"/>
                </a:solidFill>
                <a:latin typeface="Arial"/>
                <a:ea typeface="Arial"/>
                <a:cs typeface="Arial"/>
                <a:sym typeface="Arial"/>
              </a:rPr>
              <a:t>ensure staff are using the right instructions and that they sign for the test kits using the ‘Test Kit Log’</a:t>
            </a:r>
            <a:endParaRPr dirty="0"/>
          </a:p>
          <a:p>
            <a:pPr marL="457200" marR="0" lvl="0" indent="-330200" algn="l" rtl="0">
              <a:lnSpc>
                <a:spcPct val="100000"/>
              </a:lnSpc>
              <a:spcBef>
                <a:spcPts val="600"/>
              </a:spcBef>
              <a:spcAft>
                <a:spcPts val="0"/>
              </a:spcAft>
              <a:buClr>
                <a:srgbClr val="005EB8"/>
              </a:buClr>
              <a:buSzPts val="1600"/>
              <a:buFont typeface="Arial"/>
              <a:buChar char="●"/>
            </a:pPr>
            <a:r>
              <a:rPr lang="en-GB" sz="1600" b="0" i="0" u="none" strike="noStrike" cap="none" dirty="0">
                <a:solidFill>
                  <a:schemeClr val="dk1"/>
                </a:solidFill>
                <a:latin typeface="Arial"/>
                <a:ea typeface="Arial"/>
                <a:cs typeface="Arial"/>
                <a:sym typeface="Arial"/>
              </a:rPr>
              <a:t>reporting incidents and carry out risk management </a:t>
            </a:r>
            <a:endParaRPr dirty="0"/>
          </a:p>
          <a:p>
            <a:pPr marL="457200" marR="0" lvl="0" indent="-330200" algn="l" rtl="0">
              <a:lnSpc>
                <a:spcPct val="100000"/>
              </a:lnSpc>
              <a:spcBef>
                <a:spcPts val="600"/>
              </a:spcBef>
              <a:spcAft>
                <a:spcPts val="0"/>
              </a:spcAft>
              <a:buClr>
                <a:srgbClr val="005EB8"/>
              </a:buClr>
              <a:buSzPts val="1600"/>
              <a:buFont typeface="Arial"/>
              <a:buChar char="●"/>
            </a:pPr>
            <a:r>
              <a:rPr lang="en-GB" sz="1600" b="0" i="0" u="none" strike="noStrike" cap="none" dirty="0">
                <a:solidFill>
                  <a:schemeClr val="dk1"/>
                </a:solidFill>
                <a:latin typeface="Arial"/>
                <a:ea typeface="Arial"/>
                <a:cs typeface="Arial"/>
                <a:sym typeface="Arial"/>
              </a:rPr>
              <a:t>storing and reporting any required data</a:t>
            </a:r>
            <a:endParaRPr dirty="0"/>
          </a:p>
          <a:p>
            <a:pPr marL="457200" marR="0" lvl="0" indent="-330200" algn="l" rtl="0">
              <a:lnSpc>
                <a:spcPct val="100000"/>
              </a:lnSpc>
              <a:spcBef>
                <a:spcPts val="600"/>
              </a:spcBef>
              <a:spcAft>
                <a:spcPts val="0"/>
              </a:spcAft>
              <a:buClr>
                <a:srgbClr val="005EB8"/>
              </a:buClr>
              <a:buSzPts val="1600"/>
              <a:buFont typeface="Arial"/>
              <a:buChar char="●"/>
            </a:pPr>
            <a:r>
              <a:rPr lang="en-GB" sz="1600" b="0" i="0" u="none" strike="noStrike" cap="none" dirty="0">
                <a:solidFill>
                  <a:schemeClr val="dk1"/>
                </a:solidFill>
                <a:latin typeface="Arial"/>
                <a:ea typeface="Arial"/>
                <a:cs typeface="Arial"/>
                <a:sym typeface="Arial"/>
              </a:rPr>
              <a:t>reorder tests when required (advice on how to do this will follow</a:t>
            </a:r>
            <a:r>
              <a:rPr lang="en-GB" sz="1600" b="0" i="0" u="none" strike="noStrike" cap="none" dirty="0" smtClean="0">
                <a:solidFill>
                  <a:schemeClr val="dk1"/>
                </a:solidFill>
                <a:latin typeface="Arial"/>
                <a:ea typeface="Arial"/>
                <a:cs typeface="Arial"/>
                <a:sym typeface="Arial"/>
              </a:rPr>
              <a:t>)</a:t>
            </a:r>
          </a:p>
          <a:p>
            <a:pPr marL="457200" indent="-330200">
              <a:spcBef>
                <a:spcPts val="600"/>
              </a:spcBef>
              <a:buClr>
                <a:srgbClr val="005EB8"/>
              </a:buClr>
              <a:buSzPts val="1600"/>
              <a:buFont typeface="Arial"/>
              <a:buChar char="●"/>
            </a:pPr>
            <a:r>
              <a:rPr lang="en-GB" sz="1600" dirty="0"/>
              <a:t>Ensure </a:t>
            </a:r>
            <a:r>
              <a:rPr lang="en-GB" sz="1600" dirty="0" smtClean="0"/>
              <a:t>privacy </a:t>
            </a:r>
            <a:r>
              <a:rPr lang="en-GB" sz="1600" dirty="0"/>
              <a:t>i</a:t>
            </a:r>
            <a:r>
              <a:rPr lang="en-GB" sz="1600" dirty="0" smtClean="0"/>
              <a:t>nformation </a:t>
            </a:r>
            <a:r>
              <a:rPr lang="en-GB" sz="1600" dirty="0"/>
              <a:t>is provided to staff and pupils at the outset of any testing programme</a:t>
            </a:r>
            <a:r>
              <a:rPr lang="en-GB" sz="1600" dirty="0" smtClean="0"/>
              <a:t>.</a:t>
            </a:r>
            <a:endParaRPr lang="en-GB" sz="1600" dirty="0"/>
          </a:p>
        </p:txBody>
      </p:sp>
      <p:sp>
        <p:nvSpPr>
          <p:cNvPr id="590" name="Google Shape;590;gae0b5e32f9_9_374"/>
          <p:cNvSpPr txBox="1"/>
          <p:nvPr/>
        </p:nvSpPr>
        <p:spPr>
          <a:xfrm>
            <a:off x="6235969" y="3673075"/>
            <a:ext cx="5595300" cy="3237653"/>
          </a:xfrm>
          <a:prstGeom prst="rect">
            <a:avLst/>
          </a:prstGeom>
          <a:noFill/>
          <a:ln>
            <a:noFill/>
          </a:ln>
        </p:spPr>
        <p:txBody>
          <a:bodyPr spcFirstLastPara="1" wrap="square" lIns="0" tIns="0" rIns="0" bIns="0" anchor="t" anchorCtr="0">
            <a:noAutofit/>
          </a:bodyPr>
          <a:lstStyle/>
          <a:p>
            <a:pPr marL="457200" marR="0" lvl="0" indent="-330200" algn="l" rtl="0">
              <a:lnSpc>
                <a:spcPct val="110000"/>
              </a:lnSpc>
              <a:spcBef>
                <a:spcPts val="600"/>
              </a:spcBef>
              <a:spcAft>
                <a:spcPts val="0"/>
              </a:spcAft>
              <a:buClr>
                <a:srgbClr val="005EB8"/>
              </a:buClr>
              <a:buSzPts val="1600"/>
              <a:buFont typeface="Arial"/>
              <a:buChar char="●"/>
            </a:pPr>
            <a:r>
              <a:rPr lang="en-GB" sz="1600" b="0" i="0" u="none" strike="noStrike" cap="none" dirty="0" smtClean="0">
                <a:solidFill>
                  <a:schemeClr val="dk1"/>
                </a:solidFill>
                <a:latin typeface="Arial"/>
                <a:ea typeface="Arial"/>
                <a:cs typeface="Arial"/>
                <a:sym typeface="Arial"/>
              </a:rPr>
              <a:t>maintaining a register of participants who have provided consent</a:t>
            </a:r>
          </a:p>
          <a:p>
            <a:pPr marL="457200" marR="0" lvl="0" indent="-330200" algn="l" rtl="0">
              <a:lnSpc>
                <a:spcPct val="110000"/>
              </a:lnSpc>
              <a:spcBef>
                <a:spcPts val="600"/>
              </a:spcBef>
              <a:spcAft>
                <a:spcPts val="0"/>
              </a:spcAft>
              <a:buClr>
                <a:srgbClr val="005EB8"/>
              </a:buClr>
              <a:buSzPts val="1600"/>
              <a:buFont typeface="Arial"/>
              <a:buChar char="●"/>
            </a:pPr>
            <a:r>
              <a:rPr lang="en-GB" sz="1600" b="0" i="0" u="none" strike="noStrike" cap="none" dirty="0" smtClean="0">
                <a:solidFill>
                  <a:schemeClr val="dk1"/>
                </a:solidFill>
                <a:latin typeface="Arial"/>
                <a:ea typeface="Arial"/>
                <a:cs typeface="Arial"/>
                <a:sym typeface="Arial"/>
              </a:rPr>
              <a:t>distributing </a:t>
            </a:r>
            <a:r>
              <a:rPr lang="en-GB" sz="1600" b="0" i="0" u="none" strike="noStrike" cap="none" dirty="0">
                <a:solidFill>
                  <a:schemeClr val="dk1"/>
                </a:solidFill>
                <a:latin typeface="Arial"/>
                <a:ea typeface="Arial"/>
                <a:cs typeface="Arial"/>
                <a:sym typeface="Arial"/>
              </a:rPr>
              <a:t>the correct number of test kits to staff and managing the schedule for the distribution of the next sets of kits</a:t>
            </a:r>
            <a:endParaRPr dirty="0"/>
          </a:p>
          <a:p>
            <a:pPr marL="457200" marR="0" lvl="0" indent="-330200" algn="l" rtl="0">
              <a:lnSpc>
                <a:spcPct val="110000"/>
              </a:lnSpc>
              <a:spcBef>
                <a:spcPts val="600"/>
              </a:spcBef>
              <a:spcAft>
                <a:spcPts val="0"/>
              </a:spcAft>
              <a:buClr>
                <a:srgbClr val="005EB8"/>
              </a:buClr>
              <a:buSzPts val="1600"/>
              <a:buFont typeface="Arial"/>
              <a:buChar char="●"/>
            </a:pPr>
            <a:r>
              <a:rPr lang="en-GB" sz="1600" b="0" i="0" u="none" strike="noStrike" cap="none" dirty="0" smtClean="0">
                <a:solidFill>
                  <a:schemeClr val="tx1"/>
                </a:solidFill>
                <a:latin typeface="Arial"/>
                <a:ea typeface="Arial"/>
                <a:cs typeface="Arial"/>
                <a:sym typeface="Arial"/>
              </a:rPr>
              <a:t>sending </a:t>
            </a:r>
            <a:r>
              <a:rPr lang="en-GB" sz="1600" b="0" i="0" u="none" strike="noStrike" cap="none" dirty="0">
                <a:solidFill>
                  <a:schemeClr val="tx1"/>
                </a:solidFill>
                <a:latin typeface="Arial"/>
                <a:ea typeface="Arial"/>
                <a:cs typeface="Arial"/>
                <a:sym typeface="Arial"/>
              </a:rPr>
              <a:t>reminders to participants to </a:t>
            </a:r>
            <a:r>
              <a:rPr lang="en-GB" sz="1600" b="0" i="0" u="sng" strike="noStrike" cap="none" dirty="0" smtClean="0">
                <a:solidFill>
                  <a:srgbClr val="FF0000"/>
                </a:solidFill>
                <a:latin typeface="Arial"/>
                <a:ea typeface="Arial"/>
                <a:cs typeface="Arial"/>
                <a:sym typeface="Arial"/>
                <a:hlinkClick r:id="rId4"/>
              </a:rPr>
              <a:t>record their </a:t>
            </a:r>
            <a:r>
              <a:rPr lang="en-GB" sz="1600" b="0" i="0" u="sng" strike="noStrike" cap="none" dirty="0">
                <a:solidFill>
                  <a:srgbClr val="FF0000"/>
                </a:solidFill>
                <a:latin typeface="Arial"/>
                <a:ea typeface="Arial"/>
                <a:cs typeface="Arial"/>
                <a:sym typeface="Arial"/>
                <a:hlinkClick r:id="rId4"/>
              </a:rPr>
              <a:t>results </a:t>
            </a:r>
            <a:r>
              <a:rPr lang="en-GB" sz="1600" b="0" i="0" u="sng" strike="noStrike" cap="none" dirty="0" smtClean="0">
                <a:solidFill>
                  <a:srgbClr val="FF0000"/>
                </a:solidFill>
                <a:latin typeface="Arial"/>
                <a:ea typeface="Arial"/>
                <a:cs typeface="Arial"/>
                <a:sym typeface="Arial"/>
                <a:hlinkClick r:id="rId4"/>
              </a:rPr>
              <a:t>online</a:t>
            </a:r>
            <a:endParaRPr strike="sngStrike" dirty="0">
              <a:solidFill>
                <a:srgbClr val="FF0000"/>
              </a:solidFill>
            </a:endParaRPr>
          </a:p>
          <a:p>
            <a:pPr marL="457200" marR="0" lvl="0" indent="-330200" algn="l" rtl="0">
              <a:lnSpc>
                <a:spcPct val="110000"/>
              </a:lnSpc>
              <a:spcBef>
                <a:spcPts val="600"/>
              </a:spcBef>
              <a:spcAft>
                <a:spcPts val="0"/>
              </a:spcAft>
              <a:buClr>
                <a:srgbClr val="005EB8"/>
              </a:buClr>
              <a:buSzPts val="1600"/>
              <a:buFont typeface="Arial"/>
              <a:buChar char="●"/>
            </a:pPr>
            <a:r>
              <a:rPr lang="en-GB" sz="1600" b="0" i="0" u="none" strike="noStrike" cap="none" dirty="0">
                <a:solidFill>
                  <a:schemeClr val="dk1"/>
                </a:solidFill>
                <a:latin typeface="Arial"/>
                <a:ea typeface="Arial"/>
                <a:cs typeface="Arial"/>
                <a:sym typeface="Arial"/>
              </a:rPr>
              <a:t>responding to staff questions</a:t>
            </a:r>
            <a:endParaRPr dirty="0"/>
          </a:p>
          <a:p>
            <a:pPr marL="457200" marR="0" lvl="0" indent="-330200" algn="l" rtl="0">
              <a:lnSpc>
                <a:spcPct val="110000"/>
              </a:lnSpc>
              <a:spcBef>
                <a:spcPts val="600"/>
              </a:spcBef>
              <a:spcAft>
                <a:spcPts val="0"/>
              </a:spcAft>
              <a:buClr>
                <a:srgbClr val="005EB8"/>
              </a:buClr>
              <a:buSzPts val="1600"/>
              <a:buFont typeface="Arial"/>
              <a:buChar char="●"/>
            </a:pPr>
            <a:r>
              <a:rPr lang="en-GB" sz="1600" b="0" i="0" u="none" strike="noStrike" cap="none" dirty="0">
                <a:solidFill>
                  <a:schemeClr val="dk1"/>
                </a:solidFill>
                <a:latin typeface="Arial"/>
                <a:ea typeface="Arial"/>
                <a:cs typeface="Arial"/>
                <a:sym typeface="Arial"/>
              </a:rPr>
              <a:t>working with the Covid Coordinator to manage the stock of </a:t>
            </a:r>
            <a:r>
              <a:rPr lang="en-GB" sz="1600" b="0" i="0" u="none" strike="noStrike" cap="none" dirty="0" smtClean="0">
                <a:solidFill>
                  <a:schemeClr val="dk1"/>
                </a:solidFill>
                <a:latin typeface="Arial"/>
                <a:ea typeface="Arial"/>
                <a:cs typeface="Arial"/>
                <a:sym typeface="Arial"/>
              </a:rPr>
              <a:t>kits.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13"/>
          <p:cNvSpPr txBox="1">
            <a:spLocks noGrp="1"/>
          </p:cNvSpPr>
          <p:nvPr>
            <p:ph type="sldNum" idx="12"/>
          </p:nvPr>
        </p:nvSpPr>
        <p:spPr>
          <a:xfrm>
            <a:off x="11192747" y="8315588"/>
            <a:ext cx="428980" cy="242658"/>
          </a:xfrm>
          <a:prstGeom prst="rect">
            <a:avLst/>
          </a:prstGeom>
          <a:noFill/>
          <a:ln>
            <a:noFill/>
          </a:ln>
        </p:spPr>
        <p:txBody>
          <a:bodyPr spcFirstLastPara="1" wrap="square" lIns="36000" tIns="36000" rIns="36000" bIns="36000" anchor="ctr"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grpSp>
        <p:nvGrpSpPr>
          <p:cNvPr id="596" name="Google Shape;596;p13"/>
          <p:cNvGrpSpPr/>
          <p:nvPr/>
        </p:nvGrpSpPr>
        <p:grpSpPr>
          <a:xfrm>
            <a:off x="132734" y="450431"/>
            <a:ext cx="5580089" cy="276959"/>
            <a:chOff x="709075" y="434970"/>
            <a:chExt cx="5580089" cy="276959"/>
          </a:xfrm>
        </p:grpSpPr>
        <p:sp>
          <p:nvSpPr>
            <p:cNvPr id="597" name="Google Shape;597;p13"/>
            <p:cNvSpPr txBox="1"/>
            <p:nvPr/>
          </p:nvSpPr>
          <p:spPr>
            <a:xfrm>
              <a:off x="1009933" y="434970"/>
              <a:ext cx="5279231" cy="276959"/>
            </a:xfrm>
            <a:prstGeom prst="rect">
              <a:avLst/>
            </a:prstGeom>
            <a:noFill/>
            <a:ln>
              <a:noFill/>
            </a:ln>
          </p:spPr>
          <p:txBody>
            <a:bodyPr spcFirstLastPara="1" wrap="square" lIns="91425" tIns="45700" rIns="91425" bIns="45700" anchor="t" anchorCtr="0">
              <a:spAutoFit/>
            </a:bodyPr>
            <a:lstStyle/>
            <a:p>
              <a:pPr lvl="0"/>
              <a:r>
                <a:rPr lang="en-GB" sz="1200" dirty="0"/>
                <a:t>Step 5 – Key Messages for Staff and senior </a:t>
              </a:r>
              <a:r>
                <a:rPr lang="en-GB" sz="1200" dirty="0" smtClean="0"/>
                <a:t>pupils</a:t>
              </a:r>
              <a:endParaRPr lang="en-GB" sz="1200" dirty="0"/>
            </a:p>
          </p:txBody>
        </p:sp>
        <p:sp>
          <p:nvSpPr>
            <p:cNvPr id="598" name="Google Shape;598;p13"/>
            <p:cNvSpPr/>
            <p:nvPr/>
          </p:nvSpPr>
          <p:spPr>
            <a:xfrm>
              <a:off x="709075" y="460595"/>
              <a:ext cx="225188" cy="238836"/>
            </a:xfrm>
            <a:prstGeom prst="ellipse">
              <a:avLst/>
            </a:prstGeom>
            <a:solidFill>
              <a:schemeClr val="dk2"/>
            </a:solidFill>
            <a:ln w="25400" cap="flat" cmpd="sng">
              <a:solidFill>
                <a:srgbClr val="00236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99" name="Google Shape;599;p13"/>
          <p:cNvSpPr txBox="1"/>
          <p:nvPr/>
        </p:nvSpPr>
        <p:spPr>
          <a:xfrm>
            <a:off x="709612" y="828675"/>
            <a:ext cx="10866573" cy="4937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000"/>
              <a:buFont typeface="Arial"/>
              <a:buNone/>
            </a:pPr>
            <a:r>
              <a:rPr lang="en-GB" sz="3200" b="1" i="0" u="none" strike="noStrike" cap="none" dirty="0">
                <a:solidFill>
                  <a:srgbClr val="005EB8"/>
                </a:solidFill>
                <a:latin typeface="Arial"/>
                <a:ea typeface="Arial"/>
                <a:cs typeface="Arial"/>
                <a:sym typeface="Arial"/>
              </a:rPr>
              <a:t>Step 5: </a:t>
            </a:r>
            <a:r>
              <a:rPr lang="en-GB" sz="3200" b="1" i="0" u="none" strike="noStrike" cap="none" dirty="0">
                <a:solidFill>
                  <a:srgbClr val="000000"/>
                </a:solidFill>
                <a:latin typeface="Arial"/>
                <a:ea typeface="Arial"/>
                <a:cs typeface="Arial"/>
                <a:sym typeface="Arial"/>
              </a:rPr>
              <a:t>What do you need to tell your </a:t>
            </a:r>
            <a:r>
              <a:rPr lang="en-GB" sz="3200" b="1" i="0" u="none" strike="noStrike" cap="none" dirty="0" smtClean="0">
                <a:solidFill>
                  <a:srgbClr val="000000"/>
                </a:solidFill>
                <a:latin typeface="Arial"/>
                <a:ea typeface="Arial"/>
                <a:cs typeface="Arial"/>
                <a:sym typeface="Arial"/>
              </a:rPr>
              <a:t>staff/ pu</a:t>
            </a:r>
            <a:r>
              <a:rPr lang="en-GB" sz="3200" b="1" dirty="0" smtClean="0"/>
              <a:t>pils</a:t>
            </a:r>
            <a:r>
              <a:rPr lang="en-GB" sz="3200" b="1" i="0" u="none" strike="noStrike" cap="none" dirty="0" smtClean="0">
                <a:solidFill>
                  <a:srgbClr val="000000"/>
                </a:solidFill>
                <a:latin typeface="Arial"/>
                <a:ea typeface="Arial"/>
                <a:cs typeface="Arial"/>
                <a:sym typeface="Arial"/>
              </a:rPr>
              <a:t>?</a:t>
            </a:r>
            <a:endParaRPr sz="3200" b="1" i="0" u="none" strike="noStrike" cap="none" dirty="0">
              <a:solidFill>
                <a:srgbClr val="000000"/>
              </a:solidFill>
              <a:latin typeface="Arial"/>
              <a:ea typeface="Arial"/>
              <a:cs typeface="Arial"/>
              <a:sym typeface="Arial"/>
            </a:endParaRPr>
          </a:p>
        </p:txBody>
      </p:sp>
      <p:sp>
        <p:nvSpPr>
          <p:cNvPr id="600" name="Google Shape;600;p13"/>
          <p:cNvSpPr/>
          <p:nvPr/>
        </p:nvSpPr>
        <p:spPr>
          <a:xfrm>
            <a:off x="357922" y="1912246"/>
            <a:ext cx="234674" cy="235508"/>
          </a:xfrm>
          <a:prstGeom prst="ellipse">
            <a:avLst/>
          </a:prstGeom>
          <a:solidFill>
            <a:srgbClr val="00A9CE"/>
          </a:solidFill>
          <a:ln>
            <a:noFill/>
          </a:ln>
        </p:spPr>
        <p:txBody>
          <a:bodyPr spcFirstLastPara="1" wrap="square" lIns="72700" tIns="72700" rIns="72700" bIns="72700" anchor="ctr" anchorCtr="0">
            <a:noAutofit/>
          </a:bodyPr>
          <a:lstStyle/>
          <a:p>
            <a:pPr marL="0" marR="0" lvl="0" indent="0" algn="ctr" rtl="0">
              <a:lnSpc>
                <a:spcPct val="100000"/>
              </a:lnSpc>
              <a:spcBef>
                <a:spcPts val="0"/>
              </a:spcBef>
              <a:spcAft>
                <a:spcPts val="0"/>
              </a:spcAft>
              <a:buNone/>
            </a:pPr>
            <a:r>
              <a:rPr lang="en-GB" sz="1600" b="1" i="0" u="none" strike="noStrike" cap="none">
                <a:solidFill>
                  <a:schemeClr val="lt1"/>
                </a:solidFill>
                <a:latin typeface="Arial"/>
                <a:ea typeface="Arial"/>
                <a:cs typeface="Arial"/>
                <a:sym typeface="Arial"/>
              </a:rPr>
              <a:t>1</a:t>
            </a:r>
            <a:endParaRPr sz="1600" b="1" i="0" u="none" strike="noStrike" cap="none">
              <a:solidFill>
                <a:schemeClr val="lt1"/>
              </a:solidFill>
              <a:latin typeface="Arial"/>
              <a:ea typeface="Arial"/>
              <a:cs typeface="Arial"/>
              <a:sym typeface="Arial"/>
            </a:endParaRPr>
          </a:p>
        </p:txBody>
      </p:sp>
      <p:sp>
        <p:nvSpPr>
          <p:cNvPr id="601" name="Google Shape;601;p13"/>
          <p:cNvSpPr/>
          <p:nvPr/>
        </p:nvSpPr>
        <p:spPr>
          <a:xfrm>
            <a:off x="357922" y="2690667"/>
            <a:ext cx="234674" cy="235508"/>
          </a:xfrm>
          <a:prstGeom prst="ellipse">
            <a:avLst/>
          </a:prstGeom>
          <a:solidFill>
            <a:srgbClr val="00A9CE"/>
          </a:solidFill>
          <a:ln>
            <a:noFill/>
          </a:ln>
        </p:spPr>
        <p:txBody>
          <a:bodyPr spcFirstLastPara="1" wrap="square" lIns="72700" tIns="72700" rIns="72700" bIns="72700" anchor="ctr" anchorCtr="0">
            <a:noAutofit/>
          </a:bodyPr>
          <a:lstStyle/>
          <a:p>
            <a:pPr marL="0" marR="0" lvl="0" indent="0" algn="ctr" rtl="0">
              <a:lnSpc>
                <a:spcPct val="100000"/>
              </a:lnSpc>
              <a:spcBef>
                <a:spcPts val="0"/>
              </a:spcBef>
              <a:spcAft>
                <a:spcPts val="0"/>
              </a:spcAft>
              <a:buNone/>
            </a:pPr>
            <a:r>
              <a:rPr lang="en-GB" sz="1600" b="1" i="0" u="none" strike="noStrike" cap="none">
                <a:solidFill>
                  <a:schemeClr val="lt1"/>
                </a:solidFill>
                <a:latin typeface="Arial"/>
                <a:ea typeface="Arial"/>
                <a:cs typeface="Arial"/>
                <a:sym typeface="Arial"/>
              </a:rPr>
              <a:t>2</a:t>
            </a:r>
            <a:endParaRPr sz="1600" b="1" i="0" u="none" strike="noStrike" cap="none">
              <a:solidFill>
                <a:schemeClr val="lt1"/>
              </a:solidFill>
              <a:latin typeface="Arial"/>
              <a:ea typeface="Arial"/>
              <a:cs typeface="Arial"/>
              <a:sym typeface="Arial"/>
            </a:endParaRPr>
          </a:p>
        </p:txBody>
      </p:sp>
      <p:sp>
        <p:nvSpPr>
          <p:cNvPr id="602" name="Google Shape;602;p13"/>
          <p:cNvSpPr/>
          <p:nvPr/>
        </p:nvSpPr>
        <p:spPr>
          <a:xfrm>
            <a:off x="357922" y="3379117"/>
            <a:ext cx="234674" cy="235508"/>
          </a:xfrm>
          <a:prstGeom prst="ellipse">
            <a:avLst/>
          </a:prstGeom>
          <a:solidFill>
            <a:srgbClr val="00A9CE"/>
          </a:solidFill>
          <a:ln>
            <a:noFill/>
          </a:ln>
        </p:spPr>
        <p:txBody>
          <a:bodyPr spcFirstLastPara="1" wrap="square" lIns="72700" tIns="72700" rIns="72700" bIns="72700" anchor="ctr" anchorCtr="0">
            <a:noAutofit/>
          </a:bodyPr>
          <a:lstStyle/>
          <a:p>
            <a:pPr marL="0" marR="0" lvl="0" indent="0" algn="ctr" rtl="0">
              <a:lnSpc>
                <a:spcPct val="100000"/>
              </a:lnSpc>
              <a:spcBef>
                <a:spcPts val="0"/>
              </a:spcBef>
              <a:spcAft>
                <a:spcPts val="0"/>
              </a:spcAft>
              <a:buNone/>
            </a:pPr>
            <a:r>
              <a:rPr lang="en-GB" sz="1600" b="1" i="0" u="none" strike="noStrike" cap="none">
                <a:solidFill>
                  <a:schemeClr val="lt1"/>
                </a:solidFill>
                <a:latin typeface="Arial"/>
                <a:ea typeface="Arial"/>
                <a:cs typeface="Arial"/>
                <a:sym typeface="Arial"/>
              </a:rPr>
              <a:t>3</a:t>
            </a:r>
            <a:endParaRPr sz="1600" b="1" i="0" u="none" strike="noStrike" cap="none">
              <a:solidFill>
                <a:schemeClr val="lt1"/>
              </a:solidFill>
              <a:latin typeface="Arial"/>
              <a:ea typeface="Arial"/>
              <a:cs typeface="Arial"/>
              <a:sym typeface="Arial"/>
            </a:endParaRPr>
          </a:p>
        </p:txBody>
      </p:sp>
      <p:sp>
        <p:nvSpPr>
          <p:cNvPr id="603" name="Google Shape;603;p13"/>
          <p:cNvSpPr/>
          <p:nvPr/>
        </p:nvSpPr>
        <p:spPr>
          <a:xfrm>
            <a:off x="357922" y="4119525"/>
            <a:ext cx="234674" cy="235508"/>
          </a:xfrm>
          <a:prstGeom prst="ellipse">
            <a:avLst/>
          </a:prstGeom>
          <a:solidFill>
            <a:srgbClr val="00A9CE"/>
          </a:solidFill>
          <a:ln>
            <a:noFill/>
          </a:ln>
        </p:spPr>
        <p:txBody>
          <a:bodyPr spcFirstLastPara="1" wrap="square" lIns="72700" tIns="72700" rIns="72700" bIns="72700" anchor="ctr" anchorCtr="0">
            <a:noAutofit/>
          </a:bodyPr>
          <a:lstStyle/>
          <a:p>
            <a:pPr marL="0" marR="0" lvl="0" indent="0" algn="ctr" rtl="0">
              <a:lnSpc>
                <a:spcPct val="100000"/>
              </a:lnSpc>
              <a:spcBef>
                <a:spcPts val="0"/>
              </a:spcBef>
              <a:spcAft>
                <a:spcPts val="0"/>
              </a:spcAft>
              <a:buNone/>
            </a:pPr>
            <a:r>
              <a:rPr lang="en-GB" sz="1600" b="1" i="0" u="none" strike="noStrike" cap="none" dirty="0">
                <a:solidFill>
                  <a:schemeClr val="lt1"/>
                </a:solidFill>
                <a:latin typeface="Arial"/>
                <a:ea typeface="Arial"/>
                <a:cs typeface="Arial"/>
                <a:sym typeface="Arial"/>
              </a:rPr>
              <a:t>4</a:t>
            </a:r>
            <a:endParaRPr sz="1600" b="1" i="0" u="none" strike="noStrike" cap="none" dirty="0">
              <a:solidFill>
                <a:schemeClr val="lt1"/>
              </a:solidFill>
              <a:latin typeface="Arial"/>
              <a:ea typeface="Arial"/>
              <a:cs typeface="Arial"/>
              <a:sym typeface="Arial"/>
            </a:endParaRPr>
          </a:p>
        </p:txBody>
      </p:sp>
      <p:sp>
        <p:nvSpPr>
          <p:cNvPr id="604" name="Google Shape;604;p13"/>
          <p:cNvSpPr txBox="1"/>
          <p:nvPr/>
        </p:nvSpPr>
        <p:spPr>
          <a:xfrm>
            <a:off x="963611" y="1901972"/>
            <a:ext cx="10612575" cy="319581"/>
          </a:xfrm>
          <a:prstGeom prst="rect">
            <a:avLst/>
          </a:prstGeom>
          <a:noFill/>
          <a:ln>
            <a:noFill/>
          </a:ln>
        </p:spPr>
        <p:txBody>
          <a:bodyPr spcFirstLastPara="1" wrap="square" lIns="72700" tIns="36325" rIns="72700" bIns="36325" anchor="t" anchorCtr="0">
            <a:spAutoFit/>
          </a:bodyPr>
          <a:lstStyle/>
          <a:p>
            <a:pPr marL="0" marR="0" lvl="0" indent="0" algn="l" rtl="0">
              <a:lnSpc>
                <a:spcPct val="100000"/>
              </a:lnSpc>
              <a:spcBef>
                <a:spcPts val="0"/>
              </a:spcBef>
              <a:spcAft>
                <a:spcPts val="0"/>
              </a:spcAft>
              <a:buNone/>
            </a:pPr>
            <a:r>
              <a:rPr lang="en-GB" sz="1600" b="0" i="0" u="none" strike="noStrike" cap="none" dirty="0">
                <a:solidFill>
                  <a:srgbClr val="000000"/>
                </a:solidFill>
                <a:latin typeface="Arial"/>
                <a:ea typeface="Arial"/>
                <a:cs typeface="Arial"/>
                <a:sym typeface="Arial"/>
              </a:rPr>
              <a:t>Tell them what rapid testing is, </a:t>
            </a:r>
            <a:r>
              <a:rPr lang="en-GB" sz="1600" b="0" i="0" u="none" strike="noStrike" cap="none" dirty="0" smtClean="0">
                <a:solidFill>
                  <a:srgbClr val="000000"/>
                </a:solidFill>
                <a:latin typeface="Arial"/>
                <a:ea typeface="Arial"/>
                <a:cs typeface="Arial"/>
                <a:sym typeface="Arial"/>
              </a:rPr>
              <a:t>using the guidance and resources available on </a:t>
            </a:r>
            <a:r>
              <a:rPr lang="en-GB" sz="1600" b="0" i="0" u="none" strike="noStrike" cap="none" dirty="0">
                <a:solidFill>
                  <a:srgbClr val="000000"/>
                </a:solidFill>
                <a:latin typeface="Arial"/>
                <a:ea typeface="Arial"/>
                <a:cs typeface="Arial"/>
                <a:sym typeface="Arial"/>
              </a:rPr>
              <a:t>the document sharing platform. </a:t>
            </a:r>
            <a:endParaRPr sz="1600" b="0" i="0" u="none" strike="noStrike" cap="none" dirty="0">
              <a:solidFill>
                <a:srgbClr val="000000"/>
              </a:solidFill>
              <a:latin typeface="Arial"/>
              <a:ea typeface="Arial"/>
              <a:cs typeface="Arial"/>
              <a:sym typeface="Arial"/>
            </a:endParaRPr>
          </a:p>
        </p:txBody>
      </p:sp>
      <p:sp>
        <p:nvSpPr>
          <p:cNvPr id="605" name="Google Shape;605;p13"/>
          <p:cNvSpPr txBox="1"/>
          <p:nvPr/>
        </p:nvSpPr>
        <p:spPr>
          <a:xfrm>
            <a:off x="963611" y="2615079"/>
            <a:ext cx="10518103" cy="565842"/>
          </a:xfrm>
          <a:prstGeom prst="rect">
            <a:avLst/>
          </a:prstGeom>
          <a:noFill/>
          <a:ln>
            <a:noFill/>
          </a:ln>
        </p:spPr>
        <p:txBody>
          <a:bodyPr spcFirstLastPara="1" wrap="square" lIns="72700" tIns="36325" rIns="72700" bIns="36325" anchor="t" anchorCtr="0">
            <a:spAutoFit/>
          </a:bodyPr>
          <a:lstStyle/>
          <a:p>
            <a:pPr marL="0" marR="0" lvl="0" indent="0" algn="l" rtl="0">
              <a:lnSpc>
                <a:spcPct val="100000"/>
              </a:lnSpc>
              <a:spcBef>
                <a:spcPts val="0"/>
              </a:spcBef>
              <a:spcAft>
                <a:spcPts val="0"/>
              </a:spcAft>
              <a:buNone/>
            </a:pPr>
            <a:r>
              <a:rPr lang="en-GB" sz="1600" b="0" i="0" u="none" strike="noStrike" cap="none" dirty="0">
                <a:solidFill>
                  <a:srgbClr val="000000"/>
                </a:solidFill>
                <a:latin typeface="Arial"/>
                <a:ea typeface="Arial"/>
                <a:cs typeface="Arial"/>
                <a:sym typeface="Arial"/>
              </a:rPr>
              <a:t>Use the next slide ‘Participation and Data Protection’ and the links on that slide to discuss any concerns they may have about testing at home.  </a:t>
            </a:r>
            <a:endParaRPr sz="1600" b="0" i="0" u="none" strike="noStrike" cap="none" dirty="0">
              <a:solidFill>
                <a:srgbClr val="000000"/>
              </a:solidFill>
              <a:latin typeface="Arial"/>
              <a:ea typeface="Arial"/>
              <a:cs typeface="Arial"/>
              <a:sym typeface="Arial"/>
            </a:endParaRPr>
          </a:p>
        </p:txBody>
      </p:sp>
      <p:sp>
        <p:nvSpPr>
          <p:cNvPr id="606" name="Google Shape;606;p13"/>
          <p:cNvSpPr txBox="1"/>
          <p:nvPr/>
        </p:nvSpPr>
        <p:spPr>
          <a:xfrm>
            <a:off x="1004012" y="3924712"/>
            <a:ext cx="10334011" cy="565842"/>
          </a:xfrm>
          <a:prstGeom prst="rect">
            <a:avLst/>
          </a:prstGeom>
          <a:noFill/>
          <a:ln>
            <a:noFill/>
          </a:ln>
        </p:spPr>
        <p:txBody>
          <a:bodyPr spcFirstLastPara="1" wrap="square" lIns="72700" tIns="36325" rIns="72700" bIns="36325" anchor="t" anchorCtr="0">
            <a:spAutoFit/>
          </a:bodyPr>
          <a:lstStyle/>
          <a:p>
            <a:pPr marL="0" marR="0" lvl="0" indent="0" algn="l" rtl="0">
              <a:lnSpc>
                <a:spcPct val="100000"/>
              </a:lnSpc>
              <a:spcBef>
                <a:spcPts val="0"/>
              </a:spcBef>
              <a:spcAft>
                <a:spcPts val="0"/>
              </a:spcAft>
              <a:buNone/>
            </a:pPr>
            <a:r>
              <a:rPr lang="en-GB" sz="1600" b="0" i="0" u="none" strike="noStrike" cap="none" dirty="0">
                <a:solidFill>
                  <a:srgbClr val="000000"/>
                </a:solidFill>
                <a:latin typeface="Arial"/>
                <a:ea typeface="Arial"/>
                <a:cs typeface="Arial"/>
                <a:sym typeface="Arial"/>
              </a:rPr>
              <a:t>Explain that they will need to sign for their test kits and record the lot number on the box of their test kits against their name.</a:t>
            </a:r>
            <a:endParaRPr sz="1600" b="0" i="0" u="none" strike="noStrike" cap="none" dirty="0">
              <a:solidFill>
                <a:srgbClr val="000000"/>
              </a:solidFill>
              <a:latin typeface="Arial"/>
              <a:ea typeface="Arial"/>
              <a:cs typeface="Arial"/>
              <a:sym typeface="Arial"/>
            </a:endParaRPr>
          </a:p>
        </p:txBody>
      </p:sp>
      <p:sp>
        <p:nvSpPr>
          <p:cNvPr id="607" name="Google Shape;607;p13"/>
          <p:cNvSpPr txBox="1"/>
          <p:nvPr/>
        </p:nvSpPr>
        <p:spPr>
          <a:xfrm>
            <a:off x="973772" y="5439775"/>
            <a:ext cx="10403440" cy="812023"/>
          </a:xfrm>
          <a:prstGeom prst="rect">
            <a:avLst/>
          </a:prstGeom>
          <a:noFill/>
          <a:ln>
            <a:noFill/>
          </a:ln>
        </p:spPr>
        <p:txBody>
          <a:bodyPr spcFirstLastPara="1" wrap="square" lIns="72700" tIns="36325" rIns="72700" bIns="36325" anchor="t" anchorCtr="0">
            <a:spAutoFit/>
          </a:bodyPr>
          <a:lstStyle/>
          <a:p>
            <a:pPr lvl="0"/>
            <a:r>
              <a:rPr lang="en-GB" sz="1600" b="0" i="0" u="none" strike="noStrike" cap="none" dirty="0">
                <a:solidFill>
                  <a:schemeClr val="tx1"/>
                </a:solidFill>
                <a:latin typeface="Arial"/>
                <a:ea typeface="Arial"/>
                <a:cs typeface="Arial"/>
                <a:sym typeface="Arial"/>
              </a:rPr>
              <a:t>Make sure your staff </a:t>
            </a:r>
            <a:r>
              <a:rPr lang="en-GB" sz="1600" b="0" i="0" u="none" strike="noStrike" cap="none" dirty="0" smtClean="0">
                <a:solidFill>
                  <a:schemeClr val="tx1"/>
                </a:solidFill>
                <a:latin typeface="Arial"/>
                <a:ea typeface="Arial"/>
                <a:cs typeface="Arial"/>
                <a:sym typeface="Arial"/>
              </a:rPr>
              <a:t>and senior pupils know </a:t>
            </a:r>
            <a:r>
              <a:rPr lang="en-GB" sz="1600" b="0" i="0" u="none" strike="noStrike" cap="none" dirty="0">
                <a:solidFill>
                  <a:schemeClr val="tx1"/>
                </a:solidFill>
                <a:latin typeface="Arial"/>
                <a:ea typeface="Arial"/>
                <a:cs typeface="Arial"/>
                <a:sym typeface="Arial"/>
              </a:rPr>
              <a:t>it is a requirement for them to report their test </a:t>
            </a:r>
            <a:r>
              <a:rPr lang="en-GB" sz="1600" b="0" i="0" u="none" strike="noStrike" cap="none" dirty="0" smtClean="0">
                <a:solidFill>
                  <a:schemeClr val="tx1"/>
                </a:solidFill>
                <a:latin typeface="Arial"/>
                <a:ea typeface="Arial"/>
                <a:cs typeface="Arial"/>
                <a:sym typeface="Arial"/>
              </a:rPr>
              <a:t>result to the NHS via the relevant website </a:t>
            </a:r>
            <a:r>
              <a:rPr lang="en-GB" sz="1600" b="0" i="0" u="none" strike="noStrike" cap="none" dirty="0" smtClean="0">
                <a:solidFill>
                  <a:schemeClr val="tx1"/>
                </a:solidFill>
                <a:sym typeface="Arial"/>
              </a:rPr>
              <a:t>(</a:t>
            </a:r>
            <a:r>
              <a:rPr lang="en-GB" sz="1600" u="sng" dirty="0" smtClean="0">
                <a:hlinkClick r:id="rId3"/>
              </a:rPr>
              <a:t>www.gov.uk/report-covid19-result</a:t>
            </a:r>
            <a:r>
              <a:rPr lang="en-GB" sz="1600" u="sng" dirty="0" smtClean="0"/>
              <a:t>)</a:t>
            </a:r>
            <a:r>
              <a:rPr lang="en-GB" sz="1600" b="0" i="0" u="none" strike="noStrike" cap="none" dirty="0" smtClean="0">
                <a:solidFill>
                  <a:schemeClr val="tx1"/>
                </a:solidFill>
                <a:latin typeface="Arial"/>
                <a:ea typeface="Arial"/>
                <a:cs typeface="Arial"/>
                <a:sym typeface="Arial"/>
              </a:rPr>
              <a:t>. </a:t>
            </a:r>
            <a:r>
              <a:rPr lang="en-GB" sz="1600" b="0" i="0" u="none" strike="noStrike" cap="none" dirty="0">
                <a:solidFill>
                  <a:schemeClr val="tx1"/>
                </a:solidFill>
                <a:latin typeface="Arial"/>
                <a:ea typeface="Arial"/>
                <a:cs typeface="Arial"/>
                <a:sym typeface="Arial"/>
              </a:rPr>
              <a:t>Use the “Reporting your test result online” slide in this section</a:t>
            </a:r>
            <a:r>
              <a:rPr lang="en-GB" sz="1600" b="0" i="0" u="none" strike="noStrike" cap="none" dirty="0" smtClean="0">
                <a:solidFill>
                  <a:schemeClr val="tx1"/>
                </a:solidFill>
                <a:latin typeface="Arial"/>
                <a:ea typeface="Arial"/>
                <a:cs typeface="Arial"/>
                <a:sym typeface="Arial"/>
              </a:rPr>
              <a:t>.</a:t>
            </a:r>
            <a:endParaRPr sz="1600" b="0" i="0" u="none" strike="noStrike" cap="none" dirty="0">
              <a:solidFill>
                <a:schemeClr val="tx1"/>
              </a:solidFill>
              <a:latin typeface="Arial"/>
              <a:ea typeface="Arial"/>
              <a:cs typeface="Arial"/>
              <a:sym typeface="Arial"/>
            </a:endParaRPr>
          </a:p>
        </p:txBody>
      </p:sp>
      <p:sp>
        <p:nvSpPr>
          <p:cNvPr id="608" name="Google Shape;608;p13"/>
          <p:cNvSpPr/>
          <p:nvPr/>
        </p:nvSpPr>
        <p:spPr>
          <a:xfrm>
            <a:off x="357922" y="4829694"/>
            <a:ext cx="234674" cy="235508"/>
          </a:xfrm>
          <a:prstGeom prst="ellipse">
            <a:avLst/>
          </a:prstGeom>
          <a:solidFill>
            <a:srgbClr val="00A9CE"/>
          </a:solidFill>
          <a:ln>
            <a:noFill/>
          </a:ln>
        </p:spPr>
        <p:txBody>
          <a:bodyPr spcFirstLastPara="1" wrap="square" lIns="72700" tIns="72700" rIns="72700" bIns="72700" anchor="ctr" anchorCtr="0">
            <a:noAutofit/>
          </a:bodyPr>
          <a:lstStyle/>
          <a:p>
            <a:pPr marL="0" marR="0" lvl="0" indent="0" algn="ctr" rtl="0">
              <a:lnSpc>
                <a:spcPct val="100000"/>
              </a:lnSpc>
              <a:spcBef>
                <a:spcPts val="0"/>
              </a:spcBef>
              <a:spcAft>
                <a:spcPts val="0"/>
              </a:spcAft>
              <a:buNone/>
            </a:pPr>
            <a:r>
              <a:rPr lang="en-GB" sz="1600" b="1" i="0" u="none" strike="noStrike" cap="none">
                <a:solidFill>
                  <a:schemeClr val="lt1"/>
                </a:solidFill>
                <a:latin typeface="Arial"/>
                <a:ea typeface="Arial"/>
                <a:cs typeface="Arial"/>
                <a:sym typeface="Arial"/>
              </a:rPr>
              <a:t>5</a:t>
            </a:r>
            <a:endParaRPr sz="1600" b="1" i="0" u="none" strike="noStrike" cap="none">
              <a:solidFill>
                <a:schemeClr val="lt1"/>
              </a:solidFill>
              <a:latin typeface="Arial"/>
              <a:ea typeface="Arial"/>
              <a:cs typeface="Arial"/>
              <a:sym typeface="Arial"/>
            </a:endParaRPr>
          </a:p>
        </p:txBody>
      </p:sp>
      <p:sp>
        <p:nvSpPr>
          <p:cNvPr id="609" name="Google Shape;609;p13"/>
          <p:cNvSpPr/>
          <p:nvPr/>
        </p:nvSpPr>
        <p:spPr>
          <a:xfrm>
            <a:off x="357922" y="5585525"/>
            <a:ext cx="234674" cy="235508"/>
          </a:xfrm>
          <a:prstGeom prst="ellipse">
            <a:avLst/>
          </a:prstGeom>
          <a:solidFill>
            <a:srgbClr val="00A9CE"/>
          </a:solidFill>
          <a:ln>
            <a:noFill/>
          </a:ln>
        </p:spPr>
        <p:txBody>
          <a:bodyPr spcFirstLastPara="1" wrap="square" lIns="72700" tIns="72700" rIns="72700" bIns="72700" anchor="ctr" anchorCtr="0">
            <a:noAutofit/>
          </a:bodyPr>
          <a:lstStyle/>
          <a:p>
            <a:pPr marL="0" marR="0" lvl="0" indent="0" algn="ctr" rtl="0">
              <a:lnSpc>
                <a:spcPct val="100000"/>
              </a:lnSpc>
              <a:spcBef>
                <a:spcPts val="0"/>
              </a:spcBef>
              <a:spcAft>
                <a:spcPts val="0"/>
              </a:spcAft>
              <a:buNone/>
            </a:pPr>
            <a:r>
              <a:rPr lang="en-GB" sz="1600" b="1" i="0" u="none" strike="noStrike" cap="none">
                <a:solidFill>
                  <a:schemeClr val="lt1"/>
                </a:solidFill>
                <a:latin typeface="Arial"/>
                <a:ea typeface="Arial"/>
                <a:cs typeface="Arial"/>
                <a:sym typeface="Arial"/>
              </a:rPr>
              <a:t>6</a:t>
            </a:r>
            <a:endParaRPr sz="1600" b="1" i="0" u="none" strike="noStrike" cap="none">
              <a:solidFill>
                <a:schemeClr val="lt1"/>
              </a:solidFill>
              <a:latin typeface="Arial"/>
              <a:ea typeface="Arial"/>
              <a:cs typeface="Arial"/>
              <a:sym typeface="Arial"/>
            </a:endParaRPr>
          </a:p>
        </p:txBody>
      </p:sp>
      <p:sp>
        <p:nvSpPr>
          <p:cNvPr id="610" name="Google Shape;610;p13"/>
          <p:cNvSpPr txBox="1"/>
          <p:nvPr/>
        </p:nvSpPr>
        <p:spPr>
          <a:xfrm>
            <a:off x="979876" y="3342716"/>
            <a:ext cx="9813521" cy="319621"/>
          </a:xfrm>
          <a:prstGeom prst="rect">
            <a:avLst/>
          </a:prstGeom>
          <a:noFill/>
          <a:ln>
            <a:noFill/>
          </a:ln>
        </p:spPr>
        <p:txBody>
          <a:bodyPr spcFirstLastPara="1" wrap="square" lIns="72700" tIns="36325" rIns="72700" bIns="36325"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Arial"/>
                <a:ea typeface="Arial"/>
                <a:cs typeface="Arial"/>
                <a:sym typeface="Arial"/>
              </a:rPr>
              <a:t>Tell them who is acting as the COVID Coordinator and Registration Assistant (this can be the same person)  </a:t>
            </a:r>
            <a:endParaRPr sz="1600" b="0" i="0" u="none" strike="noStrike" cap="none">
              <a:solidFill>
                <a:srgbClr val="000000"/>
              </a:solidFill>
              <a:latin typeface="Arial"/>
              <a:ea typeface="Arial"/>
              <a:cs typeface="Arial"/>
              <a:sym typeface="Arial"/>
            </a:endParaRPr>
          </a:p>
        </p:txBody>
      </p:sp>
      <p:sp>
        <p:nvSpPr>
          <p:cNvPr id="611" name="Google Shape;611;p13"/>
          <p:cNvSpPr txBox="1"/>
          <p:nvPr/>
        </p:nvSpPr>
        <p:spPr>
          <a:xfrm>
            <a:off x="1004013" y="4696681"/>
            <a:ext cx="10334010" cy="565842"/>
          </a:xfrm>
          <a:prstGeom prst="rect">
            <a:avLst/>
          </a:prstGeom>
          <a:noFill/>
          <a:ln>
            <a:noFill/>
          </a:ln>
        </p:spPr>
        <p:txBody>
          <a:bodyPr spcFirstLastPara="1" wrap="square" lIns="72700" tIns="36325" rIns="72700" bIns="36325" anchor="t" anchorCtr="0">
            <a:spAutoFit/>
          </a:bodyPr>
          <a:lstStyle/>
          <a:p>
            <a:pPr marL="0" marR="0" lvl="0" indent="0" algn="l" rtl="0">
              <a:lnSpc>
                <a:spcPct val="100000"/>
              </a:lnSpc>
              <a:spcBef>
                <a:spcPts val="0"/>
              </a:spcBef>
              <a:spcAft>
                <a:spcPts val="0"/>
              </a:spcAft>
              <a:buNone/>
            </a:pPr>
            <a:r>
              <a:rPr lang="en-GB" sz="1600" b="0" i="0" u="none" strike="noStrike" cap="none" dirty="0">
                <a:solidFill>
                  <a:srgbClr val="000000"/>
                </a:solidFill>
                <a:latin typeface="Arial"/>
                <a:ea typeface="Arial"/>
                <a:cs typeface="Arial"/>
                <a:sym typeface="Arial"/>
              </a:rPr>
              <a:t>Let your </a:t>
            </a:r>
            <a:r>
              <a:rPr lang="en-GB" sz="1600" b="0" i="0" u="none" strike="noStrike" cap="none" dirty="0" smtClean="0">
                <a:solidFill>
                  <a:srgbClr val="000000"/>
                </a:solidFill>
                <a:latin typeface="Arial"/>
                <a:ea typeface="Arial"/>
                <a:cs typeface="Arial"/>
                <a:sym typeface="Arial"/>
              </a:rPr>
              <a:t>staff and senior pupils </a:t>
            </a:r>
            <a:r>
              <a:rPr lang="en-GB" sz="1600" b="0" i="0" u="none" strike="noStrike" cap="none" dirty="0">
                <a:solidFill>
                  <a:srgbClr val="000000"/>
                </a:solidFill>
                <a:latin typeface="Arial"/>
                <a:ea typeface="Arial"/>
                <a:cs typeface="Arial"/>
                <a:sym typeface="Arial"/>
              </a:rPr>
              <a:t>know how they can collect their test kits. And use the ‘Instructions for Use’ slide in this section to make sure they collect and use the correct instructions when testing. </a:t>
            </a:r>
            <a:endParaRPr sz="1600" b="0" i="0" u="none" strike="noStrike" cap="none" dirty="0">
              <a:solidFill>
                <a:srgbClr val="000000"/>
              </a:solidFill>
              <a:latin typeface="Arial"/>
              <a:ea typeface="Arial"/>
              <a:cs typeface="Arial"/>
              <a:sym typeface="Arial"/>
            </a:endParaRPr>
          </a:p>
        </p:txBody>
      </p:sp>
      <p:sp>
        <p:nvSpPr>
          <p:cNvPr id="612" name="Google Shape;612;p13"/>
          <p:cNvSpPr/>
          <p:nvPr/>
        </p:nvSpPr>
        <p:spPr>
          <a:xfrm>
            <a:off x="358151" y="6354418"/>
            <a:ext cx="234674" cy="235508"/>
          </a:xfrm>
          <a:prstGeom prst="ellipse">
            <a:avLst/>
          </a:prstGeom>
          <a:solidFill>
            <a:srgbClr val="00A9CE"/>
          </a:solidFill>
          <a:ln>
            <a:noFill/>
          </a:ln>
        </p:spPr>
        <p:txBody>
          <a:bodyPr spcFirstLastPara="1" wrap="square" lIns="72700" tIns="72700" rIns="72700" bIns="72700" anchor="ctr" anchorCtr="0">
            <a:noAutofit/>
          </a:bodyPr>
          <a:lstStyle/>
          <a:p>
            <a:pPr marL="0" marR="0" lvl="0" indent="0" algn="ctr" rtl="0">
              <a:lnSpc>
                <a:spcPct val="100000"/>
              </a:lnSpc>
              <a:spcBef>
                <a:spcPts val="0"/>
              </a:spcBef>
              <a:spcAft>
                <a:spcPts val="0"/>
              </a:spcAft>
              <a:buNone/>
            </a:pPr>
            <a:r>
              <a:rPr lang="en-GB" sz="1600" b="1" i="0" u="none" strike="noStrike" cap="none">
                <a:solidFill>
                  <a:schemeClr val="lt1"/>
                </a:solidFill>
                <a:latin typeface="Arial"/>
                <a:ea typeface="Arial"/>
                <a:cs typeface="Arial"/>
                <a:sym typeface="Arial"/>
              </a:rPr>
              <a:t>7</a:t>
            </a:r>
            <a:endParaRPr sz="1600" b="1" i="0" u="none" strike="noStrike" cap="none">
              <a:solidFill>
                <a:schemeClr val="lt1"/>
              </a:solidFill>
              <a:latin typeface="Arial"/>
              <a:ea typeface="Arial"/>
              <a:cs typeface="Arial"/>
              <a:sym typeface="Arial"/>
            </a:endParaRPr>
          </a:p>
        </p:txBody>
      </p:sp>
      <p:sp>
        <p:nvSpPr>
          <p:cNvPr id="613" name="Google Shape;613;p13"/>
          <p:cNvSpPr txBox="1"/>
          <p:nvPr/>
        </p:nvSpPr>
        <p:spPr>
          <a:xfrm>
            <a:off x="963611" y="6331734"/>
            <a:ext cx="10857737" cy="565842"/>
          </a:xfrm>
          <a:prstGeom prst="rect">
            <a:avLst/>
          </a:prstGeom>
          <a:noFill/>
          <a:ln>
            <a:noFill/>
          </a:ln>
        </p:spPr>
        <p:txBody>
          <a:bodyPr spcFirstLastPara="1" wrap="square" lIns="72700" tIns="36325" rIns="72700" bIns="36325" anchor="t" anchorCtr="0">
            <a:spAutoFit/>
          </a:bodyPr>
          <a:lstStyle/>
          <a:p>
            <a:pPr marL="0" marR="0" lvl="0" indent="0" algn="l" rtl="0">
              <a:lnSpc>
                <a:spcPct val="100000"/>
              </a:lnSpc>
              <a:spcBef>
                <a:spcPts val="0"/>
              </a:spcBef>
              <a:spcAft>
                <a:spcPts val="0"/>
              </a:spcAft>
              <a:buNone/>
            </a:pPr>
            <a:r>
              <a:rPr lang="en-GB" sz="1600" b="0" i="0" u="none" strike="noStrike" cap="none" dirty="0">
                <a:solidFill>
                  <a:srgbClr val="000000"/>
                </a:solidFill>
                <a:latin typeface="Arial"/>
                <a:ea typeface="Arial"/>
                <a:cs typeface="Arial"/>
                <a:sym typeface="Arial"/>
              </a:rPr>
              <a:t>Make sure your </a:t>
            </a:r>
            <a:r>
              <a:rPr lang="en-GB" sz="1600" b="0" i="0" u="none" strike="noStrike" cap="none" dirty="0" smtClean="0">
                <a:solidFill>
                  <a:srgbClr val="000000"/>
                </a:solidFill>
                <a:latin typeface="Arial"/>
                <a:ea typeface="Arial"/>
                <a:cs typeface="Arial"/>
                <a:sym typeface="Arial"/>
              </a:rPr>
              <a:t>staff and senior pupils </a:t>
            </a:r>
            <a:r>
              <a:rPr lang="en-GB" sz="1600" b="0" i="0" u="none" strike="noStrike" cap="none" dirty="0">
                <a:solidFill>
                  <a:srgbClr val="000000"/>
                </a:solidFill>
                <a:latin typeface="Arial"/>
                <a:ea typeface="Arial"/>
                <a:cs typeface="Arial"/>
                <a:sym typeface="Arial"/>
              </a:rPr>
              <a:t>know who to contact if they have an incident while testing at home. Use the “incident reporting” slide in this section.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gae0b5e32f9_9_438"/>
          <p:cNvSpPr txBox="1">
            <a:spLocks noGrp="1"/>
          </p:cNvSpPr>
          <p:nvPr>
            <p:ph type="body" idx="2"/>
          </p:nvPr>
        </p:nvSpPr>
        <p:spPr>
          <a:xfrm>
            <a:off x="575884" y="1419035"/>
            <a:ext cx="7806000" cy="630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100"/>
              <a:buFont typeface="Arial"/>
              <a:buNone/>
            </a:pPr>
            <a:r>
              <a:rPr lang="en-GB" sz="2000"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All participation in testing is voluntary</a:t>
            </a:r>
            <a:r>
              <a:rPr lang="en-GB" sz="2000"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r>
            <a:br>
              <a:rPr lang="en-GB" sz="2000"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br>
            <a:endParaRPr sz="2000" b="1" dirty="0"/>
          </a:p>
        </p:txBody>
      </p:sp>
      <p:sp>
        <p:nvSpPr>
          <p:cNvPr id="619" name="Google Shape;619;gae0b5e32f9_9_438"/>
          <p:cNvSpPr txBox="1">
            <a:spLocks noGrp="1"/>
          </p:cNvSpPr>
          <p:nvPr>
            <p:ph type="sldNum" idx="12"/>
          </p:nvPr>
        </p:nvSpPr>
        <p:spPr>
          <a:xfrm>
            <a:off x="11233158" y="8028200"/>
            <a:ext cx="598200" cy="288000"/>
          </a:xfrm>
          <a:prstGeom prst="rect">
            <a:avLst/>
          </a:prstGeom>
          <a:noFill/>
          <a:ln>
            <a:noFill/>
          </a:ln>
        </p:spPr>
        <p:txBody>
          <a:bodyPr spcFirstLastPara="1" wrap="square" lIns="36000" tIns="36000" rIns="36000" bIns="36000" anchor="ctr"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grpSp>
        <p:nvGrpSpPr>
          <p:cNvPr id="620" name="Google Shape;620;gae0b5e32f9_9_438"/>
          <p:cNvGrpSpPr/>
          <p:nvPr/>
        </p:nvGrpSpPr>
        <p:grpSpPr>
          <a:xfrm>
            <a:off x="170834" y="450431"/>
            <a:ext cx="5559406" cy="276959"/>
            <a:chOff x="709075" y="434970"/>
            <a:chExt cx="5559406" cy="276959"/>
          </a:xfrm>
        </p:grpSpPr>
        <p:sp>
          <p:nvSpPr>
            <p:cNvPr id="621" name="Google Shape;621;gae0b5e32f9_9_438"/>
            <p:cNvSpPr txBox="1"/>
            <p:nvPr/>
          </p:nvSpPr>
          <p:spPr>
            <a:xfrm>
              <a:off x="1009933" y="434970"/>
              <a:ext cx="5258548"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dirty="0">
                  <a:solidFill>
                    <a:srgbClr val="000000"/>
                  </a:solidFill>
                  <a:latin typeface="Arial"/>
                  <a:ea typeface="Arial"/>
                  <a:cs typeface="Arial"/>
                  <a:sym typeface="Arial"/>
                </a:rPr>
                <a:t>Step 5 – Key Messages for Staff </a:t>
              </a:r>
              <a:r>
                <a:rPr lang="en-GB" sz="1200" b="0" i="0" u="none" strike="noStrike" cap="none" dirty="0" smtClean="0">
                  <a:solidFill>
                    <a:srgbClr val="000000"/>
                  </a:solidFill>
                  <a:latin typeface="Arial"/>
                  <a:ea typeface="Arial"/>
                  <a:cs typeface="Arial"/>
                  <a:sym typeface="Arial"/>
                </a:rPr>
                <a:t>and senior pupils</a:t>
              </a:r>
              <a:endParaRPr dirty="0"/>
            </a:p>
          </p:txBody>
        </p:sp>
        <p:sp>
          <p:nvSpPr>
            <p:cNvPr id="622" name="Google Shape;622;gae0b5e32f9_9_438"/>
            <p:cNvSpPr/>
            <p:nvPr/>
          </p:nvSpPr>
          <p:spPr>
            <a:xfrm>
              <a:off x="709075" y="460595"/>
              <a:ext cx="225188" cy="238836"/>
            </a:xfrm>
            <a:prstGeom prst="ellipse">
              <a:avLst/>
            </a:prstGeom>
            <a:solidFill>
              <a:schemeClr val="dk2"/>
            </a:solidFill>
            <a:ln w="25400" cap="flat" cmpd="sng">
              <a:solidFill>
                <a:srgbClr val="00236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623" name="Google Shape;623;gae0b5e32f9_9_438"/>
          <p:cNvSpPr txBox="1"/>
          <p:nvPr/>
        </p:nvSpPr>
        <p:spPr>
          <a:xfrm>
            <a:off x="575884" y="828675"/>
            <a:ext cx="7326691" cy="4937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000"/>
              <a:buFont typeface="Arial"/>
              <a:buNone/>
            </a:pPr>
            <a:r>
              <a:rPr lang="en-GB" sz="3200" b="1" i="0" u="none" strike="noStrike" cap="none">
                <a:solidFill>
                  <a:srgbClr val="005EB8"/>
                </a:solidFill>
                <a:latin typeface="Arial"/>
                <a:ea typeface="Arial"/>
                <a:cs typeface="Arial"/>
                <a:sym typeface="Arial"/>
              </a:rPr>
              <a:t>Participation and Data Protection</a:t>
            </a:r>
            <a:endParaRPr sz="3200" b="1" i="0" u="none" strike="noStrike" cap="none">
              <a:solidFill>
                <a:schemeClr val="dk1"/>
              </a:solidFill>
              <a:latin typeface="Arial"/>
              <a:ea typeface="Arial"/>
              <a:cs typeface="Arial"/>
              <a:sym typeface="Arial"/>
            </a:endParaRPr>
          </a:p>
        </p:txBody>
      </p:sp>
      <p:sp>
        <p:nvSpPr>
          <p:cNvPr id="624" name="Google Shape;624;gae0b5e32f9_9_438"/>
          <p:cNvSpPr txBox="1">
            <a:spLocks noGrp="1"/>
          </p:cNvSpPr>
          <p:nvPr>
            <p:ph type="body" idx="3"/>
          </p:nvPr>
        </p:nvSpPr>
        <p:spPr>
          <a:xfrm>
            <a:off x="575884" y="1797574"/>
            <a:ext cx="4557928" cy="6518626"/>
          </a:xfrm>
          <a:prstGeom prst="rect">
            <a:avLst/>
          </a:prstGeom>
          <a:noFill/>
          <a:ln>
            <a:noFill/>
          </a:ln>
        </p:spPr>
        <p:txBody>
          <a:bodyPr spcFirstLastPara="1" wrap="square" lIns="0" tIns="0" rIns="0" bIns="0" anchor="t" anchorCtr="0">
            <a:noAutofit/>
          </a:bodyPr>
          <a:lstStyle/>
          <a:p>
            <a:pPr marL="114300" indent="0">
              <a:buNone/>
            </a:pPr>
            <a:r>
              <a:rPr lang="en-GB" sz="1600" dirty="0">
                <a:solidFill>
                  <a:schemeClr val="tx1"/>
                </a:solidFill>
              </a:rPr>
              <a:t>For staff, consent for </a:t>
            </a:r>
            <a:r>
              <a:rPr lang="en-GB" sz="1600" dirty="0" smtClean="0">
                <a:solidFill>
                  <a:schemeClr val="tx1"/>
                </a:solidFill>
              </a:rPr>
              <a:t>testing is required (by returning the form) having read </a:t>
            </a:r>
            <a:r>
              <a:rPr lang="en-GB" sz="1600" dirty="0">
                <a:solidFill>
                  <a:schemeClr val="tx1"/>
                </a:solidFill>
              </a:rPr>
              <a:t>the </a:t>
            </a:r>
            <a:r>
              <a:rPr lang="en-GB" sz="1600" dirty="0" smtClean="0">
                <a:solidFill>
                  <a:schemeClr val="tx1"/>
                </a:solidFill>
              </a:rPr>
              <a:t>instructions and understood </a:t>
            </a:r>
            <a:r>
              <a:rPr lang="en-GB" sz="1600" dirty="0">
                <a:solidFill>
                  <a:schemeClr val="tx1"/>
                </a:solidFill>
              </a:rPr>
              <a:t>the implications </a:t>
            </a:r>
            <a:r>
              <a:rPr lang="en-GB" sz="1600" dirty="0" smtClean="0">
                <a:solidFill>
                  <a:schemeClr val="tx1"/>
                </a:solidFill>
              </a:rPr>
              <a:t>of going </a:t>
            </a:r>
            <a:r>
              <a:rPr lang="en-GB" sz="1600" dirty="0">
                <a:solidFill>
                  <a:schemeClr val="tx1"/>
                </a:solidFill>
              </a:rPr>
              <a:t>ahead with the test.</a:t>
            </a:r>
          </a:p>
          <a:p>
            <a:pPr marL="114300" indent="0">
              <a:buNone/>
            </a:pPr>
            <a:r>
              <a:rPr lang="en-GB" sz="1600" dirty="0">
                <a:solidFill>
                  <a:schemeClr val="tx1"/>
                </a:solidFill>
              </a:rPr>
              <a:t>For senior phase </a:t>
            </a:r>
            <a:r>
              <a:rPr lang="en-GB" sz="1600" dirty="0" smtClean="0">
                <a:solidFill>
                  <a:schemeClr val="tx1"/>
                </a:solidFill>
              </a:rPr>
              <a:t>pupils, </a:t>
            </a:r>
            <a:r>
              <a:rPr lang="en-GB" sz="1600" dirty="0">
                <a:solidFill>
                  <a:schemeClr val="tx1"/>
                </a:solidFill>
              </a:rPr>
              <a:t>consent from </a:t>
            </a:r>
            <a:r>
              <a:rPr lang="en-GB" sz="1600" dirty="0" smtClean="0">
                <a:solidFill>
                  <a:schemeClr val="tx1"/>
                </a:solidFill>
              </a:rPr>
              <a:t>themselves (if 16 or over, after discussing with parents/carers or guardians) or parents/carers </a:t>
            </a:r>
            <a:r>
              <a:rPr lang="en-GB" sz="1600" dirty="0">
                <a:solidFill>
                  <a:schemeClr val="tx1"/>
                </a:solidFill>
              </a:rPr>
              <a:t>or </a:t>
            </a:r>
            <a:r>
              <a:rPr lang="en-GB" sz="1600" dirty="0" smtClean="0">
                <a:solidFill>
                  <a:schemeClr val="tx1"/>
                </a:solidFill>
              </a:rPr>
              <a:t>guardians (if under 16) is </a:t>
            </a:r>
            <a:r>
              <a:rPr lang="en-GB" sz="1600" dirty="0">
                <a:solidFill>
                  <a:schemeClr val="tx1"/>
                </a:solidFill>
              </a:rPr>
              <a:t>required for participation. </a:t>
            </a:r>
            <a:r>
              <a:rPr lang="en-GB" sz="1600" dirty="0" smtClean="0">
                <a:solidFill>
                  <a:schemeClr val="tx1"/>
                </a:solidFill>
              </a:rPr>
              <a:t>Individual </a:t>
            </a:r>
            <a:r>
              <a:rPr lang="en-GB" sz="1600" dirty="0">
                <a:solidFill>
                  <a:schemeClr val="tx1"/>
                </a:solidFill>
              </a:rPr>
              <a:t>pupils can opt in or out at the point of collecting kits each week. </a:t>
            </a:r>
          </a:p>
          <a:p>
            <a:pPr marL="114300" indent="0">
              <a:buNone/>
            </a:pPr>
            <a:r>
              <a:rPr lang="en-GB" sz="1600" dirty="0"/>
              <a:t>Eligibility criteria for testing </a:t>
            </a:r>
            <a:r>
              <a:rPr lang="en-GB" sz="1600" dirty="0" smtClean="0"/>
              <a:t>includes individuals who:</a:t>
            </a:r>
          </a:p>
          <a:p>
            <a:pPr>
              <a:buFont typeface="Arial" panose="020B0604020202020204" pitchFamily="34" charset="0"/>
              <a:buChar char="•"/>
            </a:pPr>
            <a:r>
              <a:rPr lang="en-GB" sz="1600" dirty="0" smtClean="0"/>
              <a:t>Are asymptomatic (who do not have symptoms)</a:t>
            </a:r>
          </a:p>
          <a:p>
            <a:pPr>
              <a:buFont typeface="Arial" panose="020B0604020202020204" pitchFamily="34" charset="0"/>
              <a:buChar char="•"/>
            </a:pPr>
            <a:r>
              <a:rPr lang="en-GB" sz="1600" dirty="0" smtClean="0">
                <a:solidFill>
                  <a:srgbClr val="000000"/>
                </a:solidFill>
              </a:rPr>
              <a:t>Have read </a:t>
            </a:r>
            <a:r>
              <a:rPr lang="en-GB" sz="1600" dirty="0">
                <a:solidFill>
                  <a:srgbClr val="000000"/>
                </a:solidFill>
              </a:rPr>
              <a:t>the </a:t>
            </a:r>
            <a:r>
              <a:rPr lang="en-GB" sz="1600" b="1" dirty="0">
                <a:solidFill>
                  <a:srgbClr val="000000"/>
                </a:solidFill>
              </a:rPr>
              <a:t>privacy notice</a:t>
            </a:r>
            <a:r>
              <a:rPr lang="en-GB" sz="1600" dirty="0">
                <a:solidFill>
                  <a:srgbClr val="000000"/>
                </a:solidFill>
              </a:rPr>
              <a:t> to understand what </a:t>
            </a:r>
            <a:r>
              <a:rPr lang="en-GB" sz="1600" dirty="0" smtClean="0">
                <a:solidFill>
                  <a:srgbClr val="000000"/>
                </a:solidFill>
              </a:rPr>
              <a:t>will </a:t>
            </a:r>
            <a:r>
              <a:rPr lang="en-GB" sz="1600" dirty="0">
                <a:solidFill>
                  <a:srgbClr val="000000"/>
                </a:solidFill>
              </a:rPr>
              <a:t>happen with their data. A template privacy notice can be found on the document sharing </a:t>
            </a:r>
            <a:r>
              <a:rPr lang="en-GB" sz="1600" dirty="0" smtClean="0">
                <a:solidFill>
                  <a:srgbClr val="000000"/>
                </a:solidFill>
              </a:rPr>
              <a:t>platform.</a:t>
            </a:r>
          </a:p>
          <a:p>
            <a:pPr>
              <a:buFont typeface="Arial" panose="020B0604020202020204" pitchFamily="34" charset="0"/>
              <a:buChar char="•"/>
            </a:pPr>
            <a:r>
              <a:rPr lang="en-GB" sz="1600" dirty="0" smtClean="0">
                <a:solidFill>
                  <a:srgbClr val="000000"/>
                </a:solidFill>
              </a:rPr>
              <a:t>Have provided consent to participate (returned the form)</a:t>
            </a:r>
          </a:p>
          <a:p>
            <a:pPr>
              <a:buFont typeface="Arial" panose="020B0604020202020204" pitchFamily="34" charset="0"/>
              <a:buChar char="•"/>
            </a:pPr>
            <a:r>
              <a:rPr lang="en-GB" sz="1600" dirty="0" smtClean="0">
                <a:solidFill>
                  <a:srgbClr val="000000"/>
                </a:solidFill>
              </a:rPr>
              <a:t>Have </a:t>
            </a:r>
            <a:r>
              <a:rPr lang="en-GB" sz="1600" u="sng" dirty="0" smtClean="0">
                <a:solidFill>
                  <a:srgbClr val="000000"/>
                </a:solidFill>
              </a:rPr>
              <a:t>not</a:t>
            </a:r>
            <a:r>
              <a:rPr lang="en-GB" sz="1600" dirty="0" smtClean="0">
                <a:solidFill>
                  <a:srgbClr val="000000"/>
                </a:solidFill>
              </a:rPr>
              <a:t> tested positive with a </a:t>
            </a:r>
            <a:r>
              <a:rPr lang="en-GB" sz="1600" dirty="0" err="1" smtClean="0">
                <a:solidFill>
                  <a:srgbClr val="000000"/>
                </a:solidFill>
              </a:rPr>
              <a:t>PCR</a:t>
            </a:r>
            <a:r>
              <a:rPr lang="en-GB" sz="1600" dirty="0" smtClean="0">
                <a:solidFill>
                  <a:srgbClr val="000000"/>
                </a:solidFill>
              </a:rPr>
              <a:t> test in the past 90 days.</a:t>
            </a:r>
            <a:endParaRPr lang="en-GB" sz="1600" dirty="0"/>
          </a:p>
          <a:p>
            <a:pPr marL="114300" indent="0">
              <a:buNone/>
            </a:pPr>
            <a:endParaRPr lang="en-GB" sz="1600" dirty="0"/>
          </a:p>
        </p:txBody>
      </p:sp>
      <p:sp>
        <p:nvSpPr>
          <p:cNvPr id="16" name="Google Shape;624;gae0b5e32f9_9_438"/>
          <p:cNvSpPr txBox="1">
            <a:spLocks noGrp="1"/>
          </p:cNvSpPr>
          <p:nvPr>
            <p:ph type="body" idx="3"/>
          </p:nvPr>
        </p:nvSpPr>
        <p:spPr>
          <a:xfrm>
            <a:off x="5911332" y="2311925"/>
            <a:ext cx="4797699" cy="4546080"/>
          </a:xfrm>
          <a:prstGeom prst="rect">
            <a:avLst/>
          </a:prstGeom>
          <a:noFill/>
          <a:ln>
            <a:noFill/>
          </a:ln>
        </p:spPr>
        <p:txBody>
          <a:bodyPr spcFirstLastPara="1" wrap="square" lIns="0" tIns="0" rIns="0" bIns="0" anchor="t" anchorCtr="0">
            <a:noAutofit/>
          </a:bodyPr>
          <a:lstStyle/>
          <a:p>
            <a:pPr marL="114300" indent="0">
              <a:lnSpc>
                <a:spcPct val="105000"/>
              </a:lnSpc>
              <a:spcAft>
                <a:spcPts val="800"/>
              </a:spcAft>
              <a:buNone/>
            </a:pPr>
            <a:r>
              <a:rPr lang="en-GB" sz="1600" b="1" dirty="0" smtClean="0">
                <a:latin typeface="Arial" panose="020B0604020202020204" pitchFamily="34" charset="0"/>
                <a:ea typeface="Calibri" panose="020F0502020204030204" pitchFamily="34" charset="0"/>
                <a:cs typeface="Arial" panose="020B0604020202020204" pitchFamily="34" charset="0"/>
              </a:rPr>
              <a:t>Individuals </a:t>
            </a:r>
            <a:r>
              <a:rPr lang="en-GB" sz="1600" b="1" dirty="0">
                <a:latin typeface="Arial" panose="020B0604020202020204" pitchFamily="34" charset="0"/>
                <a:ea typeface="Calibri" panose="020F0502020204030204" pitchFamily="34" charset="0"/>
                <a:cs typeface="Arial" panose="020B0604020202020204" pitchFamily="34" charset="0"/>
              </a:rPr>
              <a:t>who decline to participate in twice </a:t>
            </a:r>
            <a:r>
              <a:rPr lang="en-GB" sz="1600" b="1">
                <a:latin typeface="Arial" panose="020B0604020202020204" pitchFamily="34" charset="0"/>
                <a:ea typeface="Calibri" panose="020F0502020204030204" pitchFamily="34" charset="0"/>
                <a:cs typeface="Arial" panose="020B0604020202020204" pitchFamily="34" charset="0"/>
              </a:rPr>
              <a:t>weekly </a:t>
            </a:r>
            <a:r>
              <a:rPr lang="en-GB" sz="1600" b="1" smtClean="0">
                <a:latin typeface="Arial" panose="020B0604020202020204" pitchFamily="34" charset="0"/>
                <a:ea typeface="Calibri" panose="020F0502020204030204" pitchFamily="34" charset="0"/>
                <a:cs typeface="Arial" panose="020B0604020202020204" pitchFamily="34" charset="0"/>
              </a:rPr>
              <a:t>testing </a:t>
            </a:r>
            <a:r>
              <a:rPr lang="en-GB" sz="1600" b="1" dirty="0">
                <a:latin typeface="Arial" panose="020B0604020202020204" pitchFamily="34" charset="0"/>
                <a:ea typeface="Calibri" panose="020F0502020204030204" pitchFamily="34" charset="0"/>
                <a:cs typeface="Arial" panose="020B0604020202020204" pitchFamily="34" charset="0"/>
              </a:rPr>
              <a:t>may still attend </a:t>
            </a:r>
            <a:r>
              <a:rPr lang="en-GB" sz="1600" b="1" dirty="0" smtClean="0">
                <a:latin typeface="Arial" panose="020B0604020202020204" pitchFamily="34" charset="0"/>
                <a:ea typeface="Calibri" panose="020F0502020204030204" pitchFamily="34" charset="0"/>
                <a:cs typeface="Arial" panose="020B0604020202020204" pitchFamily="34" charset="0"/>
              </a:rPr>
              <a:t>school/ELC provider </a:t>
            </a:r>
            <a:r>
              <a:rPr lang="en-GB" sz="1600" b="1" dirty="0">
                <a:latin typeface="Arial" panose="020B0604020202020204" pitchFamily="34" charset="0"/>
                <a:ea typeface="Calibri" panose="020F0502020204030204" pitchFamily="34" charset="0"/>
                <a:cs typeface="Arial" panose="020B0604020202020204" pitchFamily="34" charset="0"/>
              </a:rPr>
              <a:t>in line with national guidance. </a:t>
            </a:r>
          </a:p>
          <a:p>
            <a:pPr marL="114300" indent="0">
              <a:lnSpc>
                <a:spcPct val="107000"/>
              </a:lnSpc>
              <a:spcAft>
                <a:spcPts val="800"/>
              </a:spcAft>
              <a:buNone/>
            </a:pPr>
            <a:r>
              <a:rPr lang="en-GB" sz="1600" dirty="0">
                <a:latin typeface="Arial" panose="020B0604020202020204" pitchFamily="34" charset="0"/>
                <a:ea typeface="Calibri" panose="020F0502020204030204" pitchFamily="34" charset="0"/>
                <a:cs typeface="Arial" panose="020B0604020202020204" pitchFamily="34" charset="0"/>
              </a:rPr>
              <a:t>Staff </a:t>
            </a:r>
            <a:r>
              <a:rPr lang="en-GB" sz="1600" dirty="0" smtClean="0">
                <a:latin typeface="Arial" panose="020B0604020202020204" pitchFamily="34" charset="0"/>
                <a:ea typeface="Calibri" panose="020F0502020204030204" pitchFamily="34" charset="0"/>
                <a:cs typeface="Arial" panose="020B0604020202020204" pitchFamily="34" charset="0"/>
              </a:rPr>
              <a:t>and senior pupils who </a:t>
            </a:r>
            <a:r>
              <a:rPr lang="en-GB" sz="1600" dirty="0">
                <a:latin typeface="Arial" panose="020B0604020202020204" pitchFamily="34" charset="0"/>
                <a:ea typeface="Calibri" panose="020F0502020204030204" pitchFamily="34" charset="0"/>
                <a:cs typeface="Arial" panose="020B0604020202020204" pitchFamily="34" charset="0"/>
              </a:rPr>
              <a:t>decline to participate in the programme should still be able to attend </a:t>
            </a:r>
            <a:r>
              <a:rPr lang="en-GB" sz="1600" dirty="0" smtClean="0">
                <a:latin typeface="Arial" panose="020B0604020202020204" pitchFamily="34" charset="0"/>
                <a:ea typeface="Calibri" panose="020F0502020204030204" pitchFamily="34" charset="0"/>
                <a:cs typeface="Arial" panose="020B0604020202020204" pitchFamily="34" charset="0"/>
              </a:rPr>
              <a:t>school/ELC provider </a:t>
            </a:r>
            <a:r>
              <a:rPr lang="en-GB" sz="1600" dirty="0">
                <a:latin typeface="Arial" panose="020B0604020202020204" pitchFamily="34" charset="0"/>
                <a:ea typeface="Calibri" panose="020F0502020204030204" pitchFamily="34" charset="0"/>
                <a:cs typeface="Arial" panose="020B0604020202020204" pitchFamily="34" charset="0"/>
              </a:rPr>
              <a:t>providing they have not come into contact with a positive </a:t>
            </a:r>
            <a:r>
              <a:rPr lang="en-GB" sz="1600" dirty="0" smtClean="0">
                <a:latin typeface="Arial" panose="020B0604020202020204" pitchFamily="34" charset="0"/>
                <a:ea typeface="Calibri" panose="020F0502020204030204" pitchFamily="34" charset="0"/>
                <a:cs typeface="Arial" panose="020B0604020202020204" pitchFamily="34" charset="0"/>
              </a:rPr>
              <a:t>case (close contact), developed </a:t>
            </a:r>
            <a:r>
              <a:rPr lang="en-GB" sz="1600" dirty="0">
                <a:latin typeface="Arial" panose="020B0604020202020204" pitchFamily="34" charset="0"/>
                <a:ea typeface="Calibri" panose="020F0502020204030204" pitchFamily="34" charset="0"/>
                <a:cs typeface="Arial" panose="020B0604020202020204" pitchFamily="34" charset="0"/>
              </a:rPr>
              <a:t>symptoms or </a:t>
            </a:r>
            <a:r>
              <a:rPr lang="en-GB" sz="1600" dirty="0" smtClean="0">
                <a:latin typeface="Arial" panose="020B0604020202020204" pitchFamily="34" charset="0"/>
                <a:ea typeface="Calibri" panose="020F0502020204030204" pitchFamily="34" charset="0"/>
                <a:cs typeface="Arial" panose="020B0604020202020204" pitchFamily="34" charset="0"/>
              </a:rPr>
              <a:t>received </a:t>
            </a:r>
            <a:r>
              <a:rPr lang="en-GB" sz="1600" dirty="0">
                <a:latin typeface="Arial" panose="020B0604020202020204" pitchFamily="34" charset="0"/>
                <a:ea typeface="Calibri" panose="020F0502020204030204" pitchFamily="34" charset="0"/>
                <a:cs typeface="Arial" panose="020B0604020202020204" pitchFamily="34" charset="0"/>
              </a:rPr>
              <a:t>a positive Covid-19 test result outside the programme</a:t>
            </a:r>
            <a:r>
              <a:rPr lang="en-GB" sz="1600" dirty="0" smtClean="0">
                <a:latin typeface="Arial" panose="020B0604020202020204" pitchFamily="34" charset="0"/>
                <a:ea typeface="Calibri" panose="020F0502020204030204" pitchFamily="34" charset="0"/>
                <a:cs typeface="Arial" panose="020B0604020202020204" pitchFamily="34" charset="0"/>
              </a:rPr>
              <a:t>.</a:t>
            </a:r>
          </a:p>
          <a:p>
            <a:pPr marL="114300" indent="0">
              <a:lnSpc>
                <a:spcPct val="107000"/>
              </a:lnSpc>
              <a:spcAft>
                <a:spcPts val="800"/>
              </a:spcAft>
              <a:buNone/>
            </a:pPr>
            <a:r>
              <a:rPr lang="en-GB" sz="1600" dirty="0" smtClean="0">
                <a:solidFill>
                  <a:schemeClr val="tx1"/>
                </a:solidFill>
                <a:latin typeface="Arial" panose="020B0604020202020204" pitchFamily="34" charset="0"/>
                <a:ea typeface="Calibri" panose="020F0502020204030204" pitchFamily="34" charset="0"/>
                <a:cs typeface="Arial" panose="020B0604020202020204" pitchFamily="34" charset="0"/>
              </a:rPr>
              <a:t>However, staff and senior phase pupils are encouraged to participate in the programme, to </a:t>
            </a:r>
            <a:r>
              <a:rPr lang="en-GB" sz="1600" dirty="0" smtClean="0">
                <a:solidFill>
                  <a:schemeClr val="tx1"/>
                </a:solidFill>
              </a:rPr>
              <a:t>contribute </a:t>
            </a:r>
            <a:r>
              <a:rPr lang="en-GB" sz="1600" dirty="0">
                <a:solidFill>
                  <a:schemeClr val="tx1"/>
                </a:solidFill>
              </a:rPr>
              <a:t>to the wellbeing of </a:t>
            </a:r>
            <a:r>
              <a:rPr lang="en-GB" sz="1600" dirty="0" smtClean="0">
                <a:solidFill>
                  <a:schemeClr val="tx1"/>
                </a:solidFill>
              </a:rPr>
              <a:t>their school </a:t>
            </a:r>
            <a:r>
              <a:rPr lang="en-GB" sz="1600" dirty="0">
                <a:solidFill>
                  <a:schemeClr val="tx1"/>
                </a:solidFill>
              </a:rPr>
              <a:t>communities.</a:t>
            </a:r>
          </a:p>
          <a:p>
            <a:pPr marL="0" lvl="0" indent="0" rtl="0">
              <a:lnSpc>
                <a:spcPct val="110000"/>
              </a:lnSpc>
              <a:spcBef>
                <a:spcPts val="0"/>
              </a:spcBef>
              <a:spcAft>
                <a:spcPts val="0"/>
              </a:spcAft>
              <a:buSzPts val="1800"/>
              <a:buNone/>
            </a:pPr>
            <a:endParaRPr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gae0b5e32f9_9_352"/>
          <p:cNvSpPr txBox="1">
            <a:spLocks noGrp="1"/>
          </p:cNvSpPr>
          <p:nvPr>
            <p:ph type="body" idx="2"/>
          </p:nvPr>
        </p:nvSpPr>
        <p:spPr>
          <a:xfrm>
            <a:off x="581892" y="1464350"/>
            <a:ext cx="11083635" cy="6300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1000"/>
              </a:spcAft>
              <a:buClr>
                <a:schemeClr val="dk1"/>
              </a:buClr>
              <a:buSzPts val="1100"/>
              <a:buFont typeface="Arial"/>
              <a:buNone/>
            </a:pPr>
            <a:r>
              <a:rPr lang="en-GB" sz="2000" b="1" dirty="0"/>
              <a:t>Schools and </a:t>
            </a:r>
            <a:r>
              <a:rPr lang="en-GB" sz="2000" b="1" dirty="0" err="1" smtClean="0"/>
              <a:t>ELC</a:t>
            </a:r>
            <a:r>
              <a:rPr lang="en-GB" sz="2000" b="1" dirty="0" smtClean="0"/>
              <a:t> providers should </a:t>
            </a:r>
            <a:r>
              <a:rPr lang="en-GB" sz="2000" b="1" dirty="0"/>
              <a:t>record who takes test kits, using the lot number on the back</a:t>
            </a:r>
            <a:endParaRPr sz="2000" b="1" dirty="0"/>
          </a:p>
        </p:txBody>
      </p:sp>
      <p:sp>
        <p:nvSpPr>
          <p:cNvPr id="631" name="Google Shape;631;gae0b5e32f9_9_352"/>
          <p:cNvSpPr txBox="1">
            <a:spLocks noGrp="1"/>
          </p:cNvSpPr>
          <p:nvPr>
            <p:ph type="body" idx="3"/>
          </p:nvPr>
        </p:nvSpPr>
        <p:spPr>
          <a:xfrm>
            <a:off x="581892" y="2353922"/>
            <a:ext cx="4506763" cy="5923096"/>
          </a:xfrm>
          <a:prstGeom prst="rect">
            <a:avLst/>
          </a:prstGeom>
          <a:noFill/>
          <a:ln>
            <a:noFill/>
          </a:ln>
        </p:spPr>
        <p:txBody>
          <a:bodyPr spcFirstLastPara="1" wrap="square" lIns="0" tIns="0" rIns="0" bIns="0" anchor="t" anchorCtr="0">
            <a:spAutoFit/>
          </a:bodyPr>
          <a:lstStyle/>
          <a:p>
            <a:pPr marL="114300" lvl="0" indent="0" algn="l" rtl="0">
              <a:lnSpc>
                <a:spcPct val="96666"/>
              </a:lnSpc>
              <a:spcBef>
                <a:spcPts val="1200"/>
              </a:spcBef>
              <a:spcAft>
                <a:spcPts val="0"/>
              </a:spcAft>
              <a:buSzPts val="1800"/>
              <a:buNone/>
            </a:pPr>
            <a:r>
              <a:rPr lang="en-GB" sz="1600" dirty="0"/>
              <a:t>When issuing the kits to </a:t>
            </a:r>
            <a:r>
              <a:rPr lang="en-GB" sz="1600" dirty="0" smtClean="0"/>
              <a:t>staff and senior pupils, </a:t>
            </a:r>
            <a:r>
              <a:rPr lang="en-GB" sz="1600" dirty="0"/>
              <a:t>the issuer must record who takes the test kits. This is the </a:t>
            </a:r>
            <a:r>
              <a:rPr lang="en-GB" sz="1600" b="1" dirty="0">
                <a:solidFill>
                  <a:schemeClr val="accent2"/>
                </a:solidFill>
              </a:rPr>
              <a:t>Test Kit Log</a:t>
            </a:r>
            <a:r>
              <a:rPr lang="en-GB" sz="1600" dirty="0"/>
              <a:t> and </a:t>
            </a:r>
            <a:r>
              <a:rPr lang="en-GB" sz="1600" u="sng" dirty="0" smtClean="0"/>
              <a:t>must</a:t>
            </a:r>
            <a:r>
              <a:rPr lang="en-GB" sz="1600" dirty="0" smtClean="0"/>
              <a:t> include</a:t>
            </a:r>
            <a:r>
              <a:rPr lang="en-GB" sz="1600" dirty="0"/>
              <a:t>:</a:t>
            </a:r>
            <a:endParaRPr dirty="0"/>
          </a:p>
          <a:p>
            <a:pPr marL="457200" lvl="0" indent="-342900" algn="l" rtl="0">
              <a:lnSpc>
                <a:spcPct val="96666"/>
              </a:lnSpc>
              <a:spcBef>
                <a:spcPts val="1200"/>
              </a:spcBef>
              <a:spcAft>
                <a:spcPts val="0"/>
              </a:spcAft>
              <a:buSzPts val="1800"/>
              <a:buFont typeface="Arial"/>
              <a:buChar char="•"/>
            </a:pPr>
            <a:r>
              <a:rPr lang="en-GB" sz="1600" dirty="0"/>
              <a:t>Name of school / </a:t>
            </a:r>
            <a:r>
              <a:rPr lang="en-GB" sz="1600" dirty="0" err="1" smtClean="0"/>
              <a:t>ELC</a:t>
            </a:r>
            <a:r>
              <a:rPr lang="en-GB" sz="1600" dirty="0" smtClean="0"/>
              <a:t> provider</a:t>
            </a:r>
            <a:endParaRPr dirty="0"/>
          </a:p>
          <a:p>
            <a:pPr marL="457200" lvl="0" indent="-342900" algn="l" rtl="0">
              <a:lnSpc>
                <a:spcPct val="96666"/>
              </a:lnSpc>
              <a:spcBef>
                <a:spcPts val="1200"/>
              </a:spcBef>
              <a:spcAft>
                <a:spcPts val="0"/>
              </a:spcAft>
              <a:buSzPts val="1800"/>
              <a:buFont typeface="Arial"/>
              <a:buChar char="•"/>
            </a:pPr>
            <a:r>
              <a:rPr lang="en-GB" sz="1600" dirty="0"/>
              <a:t>Name of person issuing the test</a:t>
            </a:r>
            <a:endParaRPr dirty="0"/>
          </a:p>
          <a:p>
            <a:pPr marL="457200" lvl="0" indent="-342900" algn="l" rtl="0">
              <a:lnSpc>
                <a:spcPct val="96666"/>
              </a:lnSpc>
              <a:spcBef>
                <a:spcPts val="1200"/>
              </a:spcBef>
              <a:spcAft>
                <a:spcPts val="0"/>
              </a:spcAft>
              <a:buSzPts val="1800"/>
              <a:buFont typeface="Arial"/>
              <a:buChar char="•"/>
            </a:pPr>
            <a:r>
              <a:rPr lang="en-GB" sz="1600" dirty="0"/>
              <a:t>Date of issue </a:t>
            </a:r>
            <a:endParaRPr dirty="0"/>
          </a:p>
          <a:p>
            <a:pPr marL="457200" lvl="0" indent="-342900" algn="l" rtl="0">
              <a:lnSpc>
                <a:spcPct val="96666"/>
              </a:lnSpc>
              <a:spcBef>
                <a:spcPts val="1200"/>
              </a:spcBef>
              <a:spcAft>
                <a:spcPts val="0"/>
              </a:spcAft>
              <a:buSzPts val="1800"/>
              <a:buFont typeface="Arial"/>
              <a:buChar char="•"/>
            </a:pPr>
            <a:r>
              <a:rPr lang="en-GB" sz="1600" dirty="0"/>
              <a:t>Lot number of test kit</a:t>
            </a:r>
            <a:endParaRPr dirty="0"/>
          </a:p>
          <a:p>
            <a:pPr marL="457200" lvl="0" indent="-342900" algn="l" rtl="0">
              <a:lnSpc>
                <a:spcPct val="96666"/>
              </a:lnSpc>
              <a:spcBef>
                <a:spcPts val="1200"/>
              </a:spcBef>
              <a:spcAft>
                <a:spcPts val="0"/>
              </a:spcAft>
              <a:buSzPts val="1800"/>
              <a:buFont typeface="Arial"/>
              <a:buChar char="•"/>
            </a:pPr>
            <a:r>
              <a:rPr lang="en-GB" sz="1600" dirty="0"/>
              <a:t>Confirm receipt of new Instructions For Use (</a:t>
            </a:r>
            <a:r>
              <a:rPr lang="en-GB" sz="1600" dirty="0" err="1"/>
              <a:t>IFU</a:t>
            </a:r>
            <a:r>
              <a:rPr lang="en-GB" sz="1600" dirty="0"/>
              <a:t>)</a:t>
            </a:r>
            <a:endParaRPr dirty="0"/>
          </a:p>
          <a:p>
            <a:pPr marL="457200" lvl="0" indent="-342900" algn="l" rtl="0">
              <a:lnSpc>
                <a:spcPct val="96666"/>
              </a:lnSpc>
              <a:spcBef>
                <a:spcPts val="1200"/>
              </a:spcBef>
              <a:spcAft>
                <a:spcPts val="0"/>
              </a:spcAft>
              <a:buSzPts val="1800"/>
              <a:buFont typeface="Arial"/>
              <a:buChar char="•"/>
            </a:pPr>
            <a:r>
              <a:rPr lang="en-GB" sz="1600" dirty="0"/>
              <a:t>Name of person using the </a:t>
            </a:r>
            <a:r>
              <a:rPr lang="en-GB" sz="1600" dirty="0" smtClean="0"/>
              <a:t>test</a:t>
            </a:r>
          </a:p>
          <a:p>
            <a:pPr marL="114300" indent="0">
              <a:buNone/>
            </a:pPr>
            <a:r>
              <a:rPr lang="en-GB" sz="1600" dirty="0">
                <a:solidFill>
                  <a:schemeClr val="tx1"/>
                </a:solidFill>
              </a:rPr>
              <a:t>While not a regulatory requirement, the Scottish Government also recommends the inclusion of the following field to help reinforce the importance of regular testing and reporting, and to identify any difficulties in using test </a:t>
            </a:r>
            <a:r>
              <a:rPr lang="en-GB" sz="1600" dirty="0" smtClean="0">
                <a:solidFill>
                  <a:schemeClr val="tx1"/>
                </a:solidFill>
              </a:rPr>
              <a:t>kits:</a:t>
            </a:r>
          </a:p>
          <a:p>
            <a:pPr lvl="0">
              <a:buFont typeface="Arial"/>
              <a:buChar char="•"/>
            </a:pPr>
            <a:r>
              <a:rPr lang="en-GB" sz="1600" dirty="0" smtClean="0">
                <a:solidFill>
                  <a:schemeClr val="tx1"/>
                </a:solidFill>
              </a:rPr>
              <a:t>Number </a:t>
            </a:r>
            <a:r>
              <a:rPr lang="en-GB" sz="1600" dirty="0">
                <a:solidFill>
                  <a:schemeClr val="tx1"/>
                </a:solidFill>
              </a:rPr>
              <a:t>of previous tests issued that have been completed successfully, (ii) </a:t>
            </a:r>
            <a:r>
              <a:rPr lang="en-GB" sz="1600" dirty="0" smtClean="0">
                <a:solidFill>
                  <a:schemeClr val="tx1"/>
                </a:solidFill>
              </a:rPr>
              <a:t>number </a:t>
            </a:r>
            <a:r>
              <a:rPr lang="en-GB" sz="1600" dirty="0">
                <a:solidFill>
                  <a:schemeClr val="tx1"/>
                </a:solidFill>
              </a:rPr>
              <a:t>that were void, and (</a:t>
            </a:r>
            <a:r>
              <a:rPr lang="en-GB" sz="1600" dirty="0" smtClean="0">
                <a:solidFill>
                  <a:schemeClr val="tx1"/>
                </a:solidFill>
              </a:rPr>
              <a:t>iii) have all </a:t>
            </a:r>
            <a:r>
              <a:rPr lang="en-GB" sz="1600" dirty="0">
                <a:solidFill>
                  <a:schemeClr val="tx1"/>
                </a:solidFill>
              </a:rPr>
              <a:t>results </a:t>
            </a:r>
            <a:r>
              <a:rPr lang="en-GB" sz="1600" dirty="0" smtClean="0">
                <a:solidFill>
                  <a:schemeClr val="tx1"/>
                </a:solidFill>
              </a:rPr>
              <a:t>been reported </a:t>
            </a:r>
            <a:r>
              <a:rPr lang="en-GB" sz="1600" dirty="0">
                <a:solidFill>
                  <a:schemeClr val="tx1"/>
                </a:solidFill>
              </a:rPr>
              <a:t>to </a:t>
            </a:r>
            <a:r>
              <a:rPr lang="en-GB" sz="1600" dirty="0" smtClean="0">
                <a:solidFill>
                  <a:schemeClr val="tx1"/>
                </a:solidFill>
              </a:rPr>
              <a:t>the NHS via the digital portal?</a:t>
            </a:r>
          </a:p>
        </p:txBody>
      </p:sp>
      <p:sp>
        <p:nvSpPr>
          <p:cNvPr id="632" name="Google Shape;632;gae0b5e32f9_9_352"/>
          <p:cNvSpPr txBox="1">
            <a:spLocks noGrp="1"/>
          </p:cNvSpPr>
          <p:nvPr>
            <p:ph type="sldNum" idx="12"/>
          </p:nvPr>
        </p:nvSpPr>
        <p:spPr>
          <a:xfrm>
            <a:off x="11419687" y="8028206"/>
            <a:ext cx="411582" cy="288000"/>
          </a:xfrm>
          <a:prstGeom prst="rect">
            <a:avLst/>
          </a:prstGeom>
          <a:noFill/>
          <a:ln>
            <a:noFill/>
          </a:ln>
        </p:spPr>
        <p:txBody>
          <a:bodyPr spcFirstLastPara="1" wrap="square" lIns="36000" tIns="36000" rIns="36000" bIns="36000" anchor="ctr" anchorCtr="0">
            <a:noAutofit/>
          </a:bodyPr>
          <a:lstStyle/>
          <a:p>
            <a:pPr marL="0" marR="0" lvl="0" indent="0" algn="r" rtl="0">
              <a:lnSpc>
                <a:spcPct val="100000"/>
              </a:lnSpc>
              <a:spcBef>
                <a:spcPts val="0"/>
              </a:spcBef>
              <a:spcAft>
                <a:spcPts val="0"/>
              </a:spcAft>
              <a:buClr>
                <a:srgbClr val="888888"/>
              </a:buClr>
              <a:buSzPts val="1400"/>
              <a:buFont typeface="Arial"/>
              <a:buNone/>
            </a:pPr>
            <a:fld id="{00000000-1234-1234-1234-123412341234}" type="slidenum">
              <a:rPr lang="en-GB" sz="1400" b="0" i="0" u="none" strike="noStrike" cap="none">
                <a:solidFill>
                  <a:srgbClr val="888888"/>
                </a:solidFill>
                <a:latin typeface="Arial"/>
                <a:ea typeface="Arial"/>
                <a:cs typeface="Arial"/>
                <a:sym typeface="Arial"/>
              </a:rPr>
              <a:t>13</a:t>
            </a:fld>
            <a:endParaRPr sz="1400" b="0" i="0" u="none" strike="noStrike" cap="none">
              <a:solidFill>
                <a:srgbClr val="888888"/>
              </a:solidFill>
              <a:latin typeface="Arial"/>
              <a:ea typeface="Arial"/>
              <a:cs typeface="Arial"/>
              <a:sym typeface="Arial"/>
            </a:endParaRPr>
          </a:p>
        </p:txBody>
      </p:sp>
      <p:sp>
        <p:nvSpPr>
          <p:cNvPr id="633" name="Google Shape;633;gae0b5e32f9_9_352"/>
          <p:cNvSpPr txBox="1">
            <a:spLocks noGrp="1"/>
          </p:cNvSpPr>
          <p:nvPr>
            <p:ph type="body" idx="3"/>
          </p:nvPr>
        </p:nvSpPr>
        <p:spPr>
          <a:xfrm>
            <a:off x="5584581" y="5251091"/>
            <a:ext cx="5494800" cy="344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t>Back cover </a:t>
            </a:r>
            <a:endParaRPr dirty="0"/>
          </a:p>
        </p:txBody>
      </p:sp>
      <p:grpSp>
        <p:nvGrpSpPr>
          <p:cNvPr id="2" name="Group 1"/>
          <p:cNvGrpSpPr/>
          <p:nvPr/>
        </p:nvGrpSpPr>
        <p:grpSpPr>
          <a:xfrm>
            <a:off x="5336384" y="2232823"/>
            <a:ext cx="6465982" cy="3077641"/>
            <a:chOff x="5336384" y="2232823"/>
            <a:chExt cx="6465982" cy="3077641"/>
          </a:xfrm>
        </p:grpSpPr>
        <p:pic>
          <p:nvPicPr>
            <p:cNvPr id="634" name="Google Shape;634;gae0b5e32f9_9_352"/>
            <p:cNvPicPr preferRelativeResize="0"/>
            <p:nvPr/>
          </p:nvPicPr>
          <p:blipFill rotWithShape="1">
            <a:blip r:embed="rId3">
              <a:alphaModFix/>
            </a:blip>
            <a:srcRect l="3790" t="44568" b="7234"/>
            <a:stretch/>
          </p:blipFill>
          <p:spPr>
            <a:xfrm>
              <a:off x="5336384" y="2232823"/>
              <a:ext cx="6465982" cy="3077641"/>
            </a:xfrm>
            <a:prstGeom prst="rect">
              <a:avLst/>
            </a:prstGeom>
            <a:noFill/>
            <a:ln>
              <a:noFill/>
            </a:ln>
          </p:spPr>
        </p:pic>
        <p:sp>
          <p:nvSpPr>
            <p:cNvPr id="635" name="Google Shape;635;gae0b5e32f9_9_352"/>
            <p:cNvSpPr/>
            <p:nvPr/>
          </p:nvSpPr>
          <p:spPr>
            <a:xfrm>
              <a:off x="5466752" y="2929331"/>
              <a:ext cx="1447004" cy="428829"/>
            </a:xfrm>
            <a:prstGeom prst="roundRect">
              <a:avLst>
                <a:gd name="adj" fmla="val 16667"/>
              </a:avLst>
            </a:prstGeom>
            <a:noFill/>
            <a:ln w="254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36" name="Google Shape;636;gae0b5e32f9_9_352"/>
          <p:cNvGrpSpPr/>
          <p:nvPr/>
        </p:nvGrpSpPr>
        <p:grpSpPr>
          <a:xfrm>
            <a:off x="170834" y="450431"/>
            <a:ext cx="5594240" cy="276959"/>
            <a:chOff x="709075" y="434970"/>
            <a:chExt cx="5594240" cy="276959"/>
          </a:xfrm>
        </p:grpSpPr>
        <p:sp>
          <p:nvSpPr>
            <p:cNvPr id="637" name="Google Shape;637;gae0b5e32f9_9_352"/>
            <p:cNvSpPr txBox="1"/>
            <p:nvPr/>
          </p:nvSpPr>
          <p:spPr>
            <a:xfrm>
              <a:off x="1009933" y="434970"/>
              <a:ext cx="5293382" cy="276959"/>
            </a:xfrm>
            <a:prstGeom prst="rect">
              <a:avLst/>
            </a:prstGeom>
            <a:noFill/>
            <a:ln>
              <a:noFill/>
            </a:ln>
          </p:spPr>
          <p:txBody>
            <a:bodyPr spcFirstLastPara="1" wrap="square" lIns="91425" tIns="45700" rIns="91425" bIns="45700" anchor="t" anchorCtr="0">
              <a:spAutoFit/>
            </a:bodyPr>
            <a:lstStyle/>
            <a:p>
              <a:pPr lvl="0"/>
              <a:r>
                <a:rPr lang="en-GB" sz="1200" dirty="0"/>
                <a:t>Step 5 – Key Messages for Staff and senior </a:t>
              </a:r>
              <a:r>
                <a:rPr lang="en-GB" sz="1200" dirty="0" smtClean="0"/>
                <a:t>pupils</a:t>
              </a:r>
              <a:endParaRPr lang="en-GB" sz="1200" dirty="0"/>
            </a:p>
          </p:txBody>
        </p:sp>
        <p:sp>
          <p:nvSpPr>
            <p:cNvPr id="638" name="Google Shape;638;gae0b5e32f9_9_352"/>
            <p:cNvSpPr/>
            <p:nvPr/>
          </p:nvSpPr>
          <p:spPr>
            <a:xfrm>
              <a:off x="709075" y="460595"/>
              <a:ext cx="225188" cy="238836"/>
            </a:xfrm>
            <a:prstGeom prst="ellipse">
              <a:avLst/>
            </a:prstGeom>
            <a:solidFill>
              <a:schemeClr val="dk2"/>
            </a:solidFill>
            <a:ln w="25400" cap="flat" cmpd="sng">
              <a:solidFill>
                <a:srgbClr val="00236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639" name="Google Shape;639;gae0b5e32f9_9_352"/>
          <p:cNvSpPr txBox="1"/>
          <p:nvPr/>
        </p:nvSpPr>
        <p:spPr>
          <a:xfrm>
            <a:off x="581892" y="828675"/>
            <a:ext cx="8700356" cy="49720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000"/>
              <a:buFont typeface="Arial"/>
              <a:buNone/>
            </a:pPr>
            <a:r>
              <a:rPr lang="en-GB" sz="3200" b="1" i="0" u="none" strike="noStrike" cap="none">
                <a:solidFill>
                  <a:srgbClr val="005EB8"/>
                </a:solidFill>
                <a:latin typeface="Arial"/>
                <a:ea typeface="Arial"/>
                <a:cs typeface="Arial"/>
                <a:sym typeface="Arial"/>
              </a:rPr>
              <a:t>Sign for the test kits</a:t>
            </a:r>
            <a:endParaRPr sz="3200" b="1" i="0" u="none" strike="noStrike" cap="none">
              <a:solidFill>
                <a:schemeClr val="dk1"/>
              </a:solidFill>
              <a:latin typeface="Arial"/>
              <a:ea typeface="Arial"/>
              <a:cs typeface="Arial"/>
              <a:sym typeface="Arial"/>
            </a:endParaRPr>
          </a:p>
        </p:txBody>
      </p:sp>
      <p:sp>
        <p:nvSpPr>
          <p:cNvPr id="12" name="Google Shape;631;gae0b5e32f9_9_352"/>
          <p:cNvSpPr txBox="1">
            <a:spLocks noGrp="1"/>
          </p:cNvSpPr>
          <p:nvPr>
            <p:ph type="body" idx="3"/>
          </p:nvPr>
        </p:nvSpPr>
        <p:spPr>
          <a:xfrm>
            <a:off x="5649897" y="5487588"/>
            <a:ext cx="5666730" cy="2850139"/>
          </a:xfrm>
          <a:prstGeom prst="rect">
            <a:avLst/>
          </a:prstGeom>
          <a:noFill/>
          <a:ln>
            <a:noFill/>
          </a:ln>
        </p:spPr>
        <p:txBody>
          <a:bodyPr spcFirstLastPara="1" wrap="square" lIns="0" tIns="0" rIns="0" bIns="0" anchor="t" anchorCtr="0">
            <a:spAutoFit/>
          </a:bodyPr>
          <a:lstStyle/>
          <a:p>
            <a:pPr marL="114300" indent="0">
              <a:buNone/>
            </a:pPr>
            <a:r>
              <a:rPr lang="en-GB" sz="1600" dirty="0">
                <a:solidFill>
                  <a:schemeClr val="tx1"/>
                </a:solidFill>
              </a:rPr>
              <a:t>You may also wish to merge your consent </a:t>
            </a:r>
            <a:r>
              <a:rPr lang="en-GB" sz="1600" dirty="0" smtClean="0">
                <a:solidFill>
                  <a:schemeClr val="tx1"/>
                </a:solidFill>
              </a:rPr>
              <a:t>record </a:t>
            </a:r>
            <a:r>
              <a:rPr lang="en-GB" sz="1600" dirty="0">
                <a:solidFill>
                  <a:schemeClr val="tx1"/>
                </a:solidFill>
              </a:rPr>
              <a:t>with the log to ensure test kits are only given to those who have consented.</a:t>
            </a:r>
          </a:p>
          <a:p>
            <a:pPr marL="114300" lvl="0" indent="0">
              <a:buNone/>
            </a:pPr>
            <a:r>
              <a:rPr lang="en-GB" sz="1600" dirty="0" smtClean="0"/>
              <a:t>Please </a:t>
            </a:r>
            <a:r>
              <a:rPr lang="en-GB" sz="1600" dirty="0"/>
              <a:t>use the template Test Kit Log, which can be found on the Objective Connect document sharing </a:t>
            </a:r>
            <a:r>
              <a:rPr lang="en-GB" sz="1600" dirty="0" smtClean="0"/>
              <a:t>platform.</a:t>
            </a:r>
          </a:p>
          <a:p>
            <a:pPr marL="114300" lvl="0" indent="0">
              <a:buNone/>
            </a:pPr>
            <a:r>
              <a:rPr lang="en-GB" sz="1600" dirty="0" smtClean="0">
                <a:solidFill>
                  <a:schemeClr val="tx1"/>
                </a:solidFill>
              </a:rPr>
              <a:t>The Log should be kept for </a:t>
            </a:r>
            <a:r>
              <a:rPr lang="en-GB" sz="1600" dirty="0" smtClean="0"/>
              <a:t>12 months from </a:t>
            </a:r>
            <a:r>
              <a:rPr lang="en-GB" sz="1600" dirty="0"/>
              <a:t>the date of the last entries made by the </a:t>
            </a:r>
            <a:r>
              <a:rPr lang="en-GB" sz="1600" dirty="0" smtClean="0"/>
              <a:t>school. The </a:t>
            </a:r>
            <a:r>
              <a:rPr lang="en-GB" sz="1600" dirty="0"/>
              <a:t>UK Department of Health and Social Care may from time to time request that you share this log (or extracts from it) to assist in monitoring and responding to issues with test kits</a:t>
            </a:r>
            <a:r>
              <a:rPr lang="en-GB" sz="1600" dirty="0" smtClean="0"/>
              <a:t>.</a:t>
            </a:r>
            <a:endParaRPr lang="en-GB" sz="1600" dirty="0">
              <a:solidFill>
                <a:schemeClr val="tx1"/>
              </a:solidFill>
            </a:endParaRPr>
          </a:p>
        </p:txBody>
      </p:sp>
    </p:spTree>
    <p:extLst>
      <p:ext uri="{BB962C8B-B14F-4D97-AF65-F5344CB8AC3E}">
        <p14:creationId xmlns:p14="http://schemas.microsoft.com/office/powerpoint/2010/main" val="1728144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0"/>
          <p:cNvSpPr txBox="1">
            <a:spLocks noGrp="1"/>
          </p:cNvSpPr>
          <p:nvPr>
            <p:ph type="sldNum" idx="12"/>
          </p:nvPr>
        </p:nvSpPr>
        <p:spPr>
          <a:xfrm>
            <a:off x="11419687" y="8028206"/>
            <a:ext cx="411582" cy="288000"/>
          </a:xfrm>
          <a:prstGeom prst="rect">
            <a:avLst/>
          </a:prstGeom>
          <a:noFill/>
          <a:ln>
            <a:noFill/>
          </a:ln>
        </p:spPr>
        <p:txBody>
          <a:bodyPr spcFirstLastPara="1" wrap="square" lIns="36000" tIns="36000" rIns="36000" bIns="36000" anchor="ctr" anchorCtr="0">
            <a:noAutofit/>
          </a:bodyPr>
          <a:lstStyle/>
          <a:p>
            <a:pPr marL="0" marR="0" lvl="0" indent="0" algn="r" rtl="0">
              <a:lnSpc>
                <a:spcPct val="100000"/>
              </a:lnSpc>
              <a:spcBef>
                <a:spcPts val="0"/>
              </a:spcBef>
              <a:spcAft>
                <a:spcPts val="0"/>
              </a:spcAft>
              <a:buClr>
                <a:srgbClr val="888888"/>
              </a:buClr>
              <a:buSzPts val="1400"/>
              <a:buFont typeface="Arial"/>
              <a:buNone/>
            </a:pPr>
            <a:fld id="{00000000-1234-1234-1234-123412341234}" type="slidenum">
              <a:rPr lang="en-GB" sz="1400" b="0" i="0" u="none" strike="noStrike" cap="none">
                <a:solidFill>
                  <a:srgbClr val="888888"/>
                </a:solidFill>
                <a:latin typeface="Arial"/>
                <a:ea typeface="Arial"/>
                <a:cs typeface="Arial"/>
                <a:sym typeface="Arial"/>
              </a:rPr>
              <a:t>14</a:t>
            </a:fld>
            <a:endParaRPr sz="1400" b="0" i="0" u="none" strike="noStrike" cap="none">
              <a:solidFill>
                <a:srgbClr val="888888"/>
              </a:solidFill>
              <a:latin typeface="Arial"/>
              <a:ea typeface="Arial"/>
              <a:cs typeface="Arial"/>
              <a:sym typeface="Arial"/>
            </a:endParaRPr>
          </a:p>
        </p:txBody>
      </p:sp>
      <p:grpSp>
        <p:nvGrpSpPr>
          <p:cNvPr id="645" name="Google Shape;645;p10"/>
          <p:cNvGrpSpPr/>
          <p:nvPr/>
        </p:nvGrpSpPr>
        <p:grpSpPr>
          <a:xfrm>
            <a:off x="170834" y="450431"/>
            <a:ext cx="5663909" cy="276959"/>
            <a:chOff x="709075" y="434970"/>
            <a:chExt cx="5663909" cy="276959"/>
          </a:xfrm>
        </p:grpSpPr>
        <p:sp>
          <p:nvSpPr>
            <p:cNvPr id="646" name="Google Shape;646;p10"/>
            <p:cNvSpPr txBox="1"/>
            <p:nvPr/>
          </p:nvSpPr>
          <p:spPr>
            <a:xfrm>
              <a:off x="1009933" y="434970"/>
              <a:ext cx="5363051" cy="276959"/>
            </a:xfrm>
            <a:prstGeom prst="rect">
              <a:avLst/>
            </a:prstGeom>
            <a:noFill/>
            <a:ln>
              <a:noFill/>
            </a:ln>
          </p:spPr>
          <p:txBody>
            <a:bodyPr spcFirstLastPara="1" wrap="square" lIns="91425" tIns="45700" rIns="91425" bIns="45700" anchor="t" anchorCtr="0">
              <a:spAutoFit/>
            </a:bodyPr>
            <a:lstStyle/>
            <a:p>
              <a:pPr lvl="0"/>
              <a:r>
                <a:rPr lang="en-GB" sz="1200" dirty="0"/>
                <a:t>Step 5 – Key Messages for Staff and senior </a:t>
              </a:r>
              <a:r>
                <a:rPr lang="en-GB" sz="1200" dirty="0" smtClean="0"/>
                <a:t>pupils</a:t>
              </a:r>
              <a:endParaRPr lang="en-GB" sz="1200" dirty="0"/>
            </a:p>
          </p:txBody>
        </p:sp>
        <p:sp>
          <p:nvSpPr>
            <p:cNvPr id="647" name="Google Shape;647;p10"/>
            <p:cNvSpPr/>
            <p:nvPr/>
          </p:nvSpPr>
          <p:spPr>
            <a:xfrm>
              <a:off x="709075" y="460595"/>
              <a:ext cx="225188" cy="238836"/>
            </a:xfrm>
            <a:prstGeom prst="ellipse">
              <a:avLst/>
            </a:prstGeom>
            <a:solidFill>
              <a:schemeClr val="dk2"/>
            </a:solidFill>
            <a:ln w="25400" cap="flat" cmpd="sng">
              <a:solidFill>
                <a:srgbClr val="00236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648" name="Google Shape;648;p10"/>
          <p:cNvSpPr txBox="1"/>
          <p:nvPr/>
        </p:nvSpPr>
        <p:spPr>
          <a:xfrm>
            <a:off x="709612" y="828675"/>
            <a:ext cx="8572635" cy="4937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000"/>
              <a:buFont typeface="Arial"/>
              <a:buNone/>
            </a:pPr>
            <a:r>
              <a:rPr lang="en-GB" sz="3200" b="1" i="0" u="none" strike="noStrike" cap="none" dirty="0">
                <a:solidFill>
                  <a:srgbClr val="005EB8"/>
                </a:solidFill>
                <a:latin typeface="Arial"/>
                <a:ea typeface="Arial"/>
                <a:cs typeface="Arial"/>
                <a:sym typeface="Arial"/>
              </a:rPr>
              <a:t>Hand out </a:t>
            </a:r>
            <a:r>
              <a:rPr lang="en-GB" sz="3200" b="1" i="0" u="none" strike="noStrike" cap="none" dirty="0" smtClean="0">
                <a:solidFill>
                  <a:srgbClr val="005EB8"/>
                </a:solidFill>
                <a:latin typeface="Arial"/>
                <a:ea typeface="Arial"/>
                <a:cs typeface="Arial"/>
                <a:sym typeface="Arial"/>
              </a:rPr>
              <a:t>Instructions </a:t>
            </a:r>
            <a:r>
              <a:rPr lang="en-GB" sz="3200" b="1" i="0" u="none" strike="noStrike" cap="none" dirty="0">
                <a:solidFill>
                  <a:srgbClr val="005EB8"/>
                </a:solidFill>
                <a:latin typeface="Arial"/>
                <a:ea typeface="Arial"/>
                <a:cs typeface="Arial"/>
                <a:sym typeface="Arial"/>
              </a:rPr>
              <a:t>for Use – v 1.3.2</a:t>
            </a:r>
            <a:endParaRPr sz="3200" b="1" i="0" u="none" strike="noStrike" cap="none" dirty="0">
              <a:solidFill>
                <a:schemeClr val="dk1"/>
              </a:solidFill>
              <a:latin typeface="Arial"/>
              <a:ea typeface="Arial"/>
              <a:cs typeface="Arial"/>
              <a:sym typeface="Arial"/>
            </a:endParaRPr>
          </a:p>
        </p:txBody>
      </p:sp>
      <p:sp>
        <p:nvSpPr>
          <p:cNvPr id="649" name="Google Shape;649;p10"/>
          <p:cNvSpPr txBox="1">
            <a:spLocks noGrp="1"/>
          </p:cNvSpPr>
          <p:nvPr>
            <p:ph type="body" idx="2"/>
          </p:nvPr>
        </p:nvSpPr>
        <p:spPr>
          <a:xfrm>
            <a:off x="731192" y="1502355"/>
            <a:ext cx="10380153" cy="485872"/>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795"/>
              </a:spcAft>
              <a:buClr>
                <a:schemeClr val="dk1"/>
              </a:buClr>
              <a:buSzPts val="1100"/>
              <a:buNone/>
            </a:pPr>
            <a:r>
              <a:rPr lang="en-GB" sz="2000" b="1" dirty="0"/>
              <a:t>Schools and </a:t>
            </a:r>
            <a:r>
              <a:rPr lang="en-GB" sz="2000" b="1" dirty="0" err="1" smtClean="0"/>
              <a:t>ELC</a:t>
            </a:r>
            <a:r>
              <a:rPr lang="en-GB" sz="2000" b="1" dirty="0" smtClean="0"/>
              <a:t> providers </a:t>
            </a:r>
            <a:r>
              <a:rPr lang="en-GB" sz="2000" b="1" dirty="0"/>
              <a:t>will receive </a:t>
            </a:r>
            <a:r>
              <a:rPr lang="en-GB" sz="2000" b="1" dirty="0" smtClean="0"/>
              <a:t>an Instructions </a:t>
            </a:r>
            <a:r>
              <a:rPr lang="en-GB" sz="2000" b="1" dirty="0"/>
              <a:t>for Use (</a:t>
            </a:r>
            <a:r>
              <a:rPr lang="en-GB" sz="2000" b="1" dirty="0" err="1"/>
              <a:t>IFU</a:t>
            </a:r>
            <a:r>
              <a:rPr lang="en-GB" sz="2000" b="1" dirty="0"/>
              <a:t>) </a:t>
            </a:r>
            <a:endParaRPr sz="2000" b="1" dirty="0"/>
          </a:p>
        </p:txBody>
      </p:sp>
      <p:sp>
        <p:nvSpPr>
          <p:cNvPr id="650" name="Google Shape;650;p10"/>
          <p:cNvSpPr txBox="1">
            <a:spLocks noGrp="1"/>
          </p:cNvSpPr>
          <p:nvPr>
            <p:ph type="body" idx="3"/>
          </p:nvPr>
        </p:nvSpPr>
        <p:spPr>
          <a:xfrm>
            <a:off x="731192" y="2333542"/>
            <a:ext cx="4152592" cy="370563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None/>
            </a:pPr>
            <a:r>
              <a:rPr lang="en-GB" sz="1600" dirty="0"/>
              <a:t>We are legally required to supply test kits with the right Instructions for Use.</a:t>
            </a:r>
            <a:endParaRPr dirty="0"/>
          </a:p>
          <a:p>
            <a:pPr marL="0" lvl="0" indent="0" algn="l" rtl="0">
              <a:lnSpc>
                <a:spcPct val="115000"/>
              </a:lnSpc>
              <a:spcBef>
                <a:spcPts val="795"/>
              </a:spcBef>
              <a:spcAft>
                <a:spcPts val="0"/>
              </a:spcAft>
              <a:buClr>
                <a:schemeClr val="dk1"/>
              </a:buClr>
              <a:buSzPts val="1100"/>
              <a:buNone/>
            </a:pPr>
            <a:r>
              <a:rPr lang="en-GB" sz="1600" dirty="0"/>
              <a:t>You will need to ensure the correct Instructions for Use (with a plain blue cover, and </a:t>
            </a:r>
            <a:r>
              <a:rPr lang="en-GB" sz="1600" b="1" dirty="0"/>
              <a:t>dated 15 January 2021 v 1.3.2 </a:t>
            </a:r>
            <a:r>
              <a:rPr lang="en-GB" sz="1600" dirty="0"/>
              <a:t>on the last page of the printed instructions) are given to staff </a:t>
            </a:r>
            <a:r>
              <a:rPr lang="en-GB" sz="1600" dirty="0" smtClean="0"/>
              <a:t>members and senior pupils. </a:t>
            </a:r>
            <a:endParaRPr dirty="0"/>
          </a:p>
          <a:p>
            <a:pPr marL="0" lvl="0" indent="0" algn="l" rtl="0">
              <a:lnSpc>
                <a:spcPct val="115000"/>
              </a:lnSpc>
              <a:spcBef>
                <a:spcPts val="795"/>
              </a:spcBef>
              <a:spcAft>
                <a:spcPts val="795"/>
              </a:spcAft>
              <a:buClr>
                <a:schemeClr val="dk1"/>
              </a:buClr>
              <a:buSzPts val="1100"/>
              <a:buNone/>
            </a:pPr>
            <a:r>
              <a:rPr lang="en-GB" sz="1600" dirty="0"/>
              <a:t>The old instructions are inside the box of test kits. The most up-to-date instructions come in a separate bundle.  Please </a:t>
            </a:r>
            <a:r>
              <a:rPr lang="en-GB" sz="1600"/>
              <a:t>inform </a:t>
            </a:r>
            <a:r>
              <a:rPr lang="en-GB" sz="1600" smtClean="0"/>
              <a:t>participants that </a:t>
            </a:r>
            <a:r>
              <a:rPr lang="en-GB" sz="1600" dirty="0" smtClean="0"/>
              <a:t>the separate </a:t>
            </a:r>
            <a:r>
              <a:rPr lang="en-GB" sz="1600" dirty="0"/>
              <a:t>document replaces the instructions inside the box.</a:t>
            </a:r>
            <a:endParaRPr dirty="0"/>
          </a:p>
        </p:txBody>
      </p:sp>
      <p:pic>
        <p:nvPicPr>
          <p:cNvPr id="651" name="Google Shape;651;p10"/>
          <p:cNvPicPr preferRelativeResize="0"/>
          <p:nvPr/>
        </p:nvPicPr>
        <p:blipFill rotWithShape="1">
          <a:blip r:embed="rId3">
            <a:alphaModFix/>
          </a:blip>
          <a:srcRect l="3761" t="2231" r="4962" b="48326"/>
          <a:stretch/>
        </p:blipFill>
        <p:spPr>
          <a:xfrm>
            <a:off x="5696796" y="2709544"/>
            <a:ext cx="2137891" cy="2996326"/>
          </a:xfrm>
          <a:prstGeom prst="rect">
            <a:avLst/>
          </a:prstGeom>
          <a:noFill/>
          <a:ln>
            <a:noFill/>
          </a:ln>
        </p:spPr>
      </p:pic>
      <p:pic>
        <p:nvPicPr>
          <p:cNvPr id="652" name="Google Shape;652;p10"/>
          <p:cNvPicPr preferRelativeResize="0"/>
          <p:nvPr/>
        </p:nvPicPr>
        <p:blipFill rotWithShape="1">
          <a:blip r:embed="rId4">
            <a:alphaModFix/>
          </a:blip>
          <a:srcRect/>
          <a:stretch/>
        </p:blipFill>
        <p:spPr>
          <a:xfrm>
            <a:off x="7450225" y="2444344"/>
            <a:ext cx="690349" cy="690349"/>
          </a:xfrm>
          <a:prstGeom prst="rect">
            <a:avLst/>
          </a:prstGeom>
          <a:noFill/>
          <a:ln>
            <a:noFill/>
          </a:ln>
        </p:spPr>
      </p:pic>
      <p:pic>
        <p:nvPicPr>
          <p:cNvPr id="653" name="Google Shape;653;p10"/>
          <p:cNvPicPr preferRelativeResize="0"/>
          <p:nvPr/>
        </p:nvPicPr>
        <p:blipFill rotWithShape="1">
          <a:blip r:embed="rId5">
            <a:alphaModFix/>
          </a:blip>
          <a:srcRect/>
          <a:stretch/>
        </p:blipFill>
        <p:spPr>
          <a:xfrm>
            <a:off x="8179862" y="2709544"/>
            <a:ext cx="2138686" cy="2997596"/>
          </a:xfrm>
          <a:prstGeom prst="rect">
            <a:avLst/>
          </a:prstGeom>
          <a:noFill/>
          <a:ln>
            <a:noFill/>
          </a:ln>
        </p:spPr>
      </p:pic>
      <p:pic>
        <p:nvPicPr>
          <p:cNvPr id="654" name="Google Shape;654;p10"/>
          <p:cNvPicPr preferRelativeResize="0"/>
          <p:nvPr/>
        </p:nvPicPr>
        <p:blipFill rotWithShape="1">
          <a:blip r:embed="rId6">
            <a:alphaModFix/>
          </a:blip>
          <a:srcRect/>
          <a:stretch/>
        </p:blipFill>
        <p:spPr>
          <a:xfrm>
            <a:off x="9792348" y="2444344"/>
            <a:ext cx="690349" cy="690349"/>
          </a:xfrm>
          <a:prstGeom prst="rect">
            <a:avLst/>
          </a:prstGeom>
          <a:noFill/>
          <a:ln>
            <a:noFill/>
          </a:ln>
        </p:spPr>
      </p:pic>
      <p:pic>
        <p:nvPicPr>
          <p:cNvPr id="655" name="Google Shape;655;p10"/>
          <p:cNvPicPr preferRelativeResize="0"/>
          <p:nvPr/>
        </p:nvPicPr>
        <p:blipFill rotWithShape="1">
          <a:blip r:embed="rId7">
            <a:alphaModFix/>
          </a:blip>
          <a:srcRect l="3790" t="44568" b="7234"/>
          <a:stretch/>
        </p:blipFill>
        <p:spPr>
          <a:xfrm>
            <a:off x="608160" y="6434370"/>
            <a:ext cx="4152551" cy="1664109"/>
          </a:xfrm>
          <a:prstGeom prst="rect">
            <a:avLst/>
          </a:prstGeom>
          <a:noFill/>
          <a:ln>
            <a:noFill/>
          </a:ln>
        </p:spPr>
      </p:pic>
      <p:sp>
        <p:nvSpPr>
          <p:cNvPr id="656" name="Google Shape;656;p10"/>
          <p:cNvSpPr/>
          <p:nvPr/>
        </p:nvSpPr>
        <p:spPr>
          <a:xfrm>
            <a:off x="731192" y="7695167"/>
            <a:ext cx="3475723" cy="392713"/>
          </a:xfrm>
          <a:prstGeom prst="roundRect">
            <a:avLst>
              <a:gd name="adj" fmla="val 16667"/>
            </a:avLst>
          </a:prstGeom>
          <a:noFill/>
          <a:ln w="22225" cap="flat" cmpd="sng">
            <a:solidFill>
              <a:srgbClr val="FF0000"/>
            </a:solidFill>
            <a:prstDash val="solid"/>
            <a:round/>
            <a:headEnd type="none" w="sm" len="sm"/>
            <a:tailEnd type="none" w="sm" len="sm"/>
          </a:ln>
        </p:spPr>
        <p:txBody>
          <a:bodyPr spcFirstLastPara="1" wrap="square" lIns="72700" tIns="72700" rIns="72700" bIns="72700" anchor="ctr" anchorCtr="0">
            <a:noAutofit/>
          </a:bodyPr>
          <a:lstStyle/>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sp>
        <p:nvSpPr>
          <p:cNvPr id="657" name="Google Shape;657;p10"/>
          <p:cNvSpPr txBox="1">
            <a:spLocks noGrp="1"/>
          </p:cNvSpPr>
          <p:nvPr>
            <p:ph type="body" idx="3"/>
          </p:nvPr>
        </p:nvSpPr>
        <p:spPr>
          <a:xfrm>
            <a:off x="5696795" y="5765275"/>
            <a:ext cx="1471960" cy="273897"/>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None/>
            </a:pPr>
            <a:r>
              <a:rPr lang="en-GB" sz="1600" b="1"/>
              <a:t>Old front cover </a:t>
            </a:r>
            <a:endParaRPr sz="1600" b="1"/>
          </a:p>
        </p:txBody>
      </p:sp>
      <p:sp>
        <p:nvSpPr>
          <p:cNvPr id="658" name="Google Shape;658;p10"/>
          <p:cNvSpPr txBox="1">
            <a:spLocks noGrp="1"/>
          </p:cNvSpPr>
          <p:nvPr>
            <p:ph type="body" idx="3"/>
          </p:nvPr>
        </p:nvSpPr>
        <p:spPr>
          <a:xfrm>
            <a:off x="8179861" y="5765275"/>
            <a:ext cx="1892394" cy="273897"/>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None/>
            </a:pPr>
            <a:r>
              <a:rPr lang="en-GB" sz="1600" b="1"/>
              <a:t>New front cover </a:t>
            </a:r>
            <a:endParaRPr sz="16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gae0b5e32f9_9_414"/>
          <p:cNvSpPr txBox="1">
            <a:spLocks noGrp="1"/>
          </p:cNvSpPr>
          <p:nvPr>
            <p:ph type="sldNum" idx="12"/>
          </p:nvPr>
        </p:nvSpPr>
        <p:spPr>
          <a:xfrm>
            <a:off x="11341381" y="8028200"/>
            <a:ext cx="489900" cy="288000"/>
          </a:xfrm>
          <a:prstGeom prst="rect">
            <a:avLst/>
          </a:prstGeom>
          <a:noFill/>
          <a:ln>
            <a:noFill/>
          </a:ln>
        </p:spPr>
        <p:txBody>
          <a:bodyPr spcFirstLastPara="1" wrap="square" lIns="36000" tIns="36000" rIns="36000" bIns="36000" anchor="ctr"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grpSp>
        <p:nvGrpSpPr>
          <p:cNvPr id="664" name="Google Shape;664;gae0b5e32f9_9_414"/>
          <p:cNvGrpSpPr/>
          <p:nvPr/>
        </p:nvGrpSpPr>
        <p:grpSpPr>
          <a:xfrm>
            <a:off x="221634" y="519532"/>
            <a:ext cx="5337337" cy="461624"/>
            <a:chOff x="709075" y="434970"/>
            <a:chExt cx="5337337" cy="461624"/>
          </a:xfrm>
        </p:grpSpPr>
        <p:sp>
          <p:nvSpPr>
            <p:cNvPr id="665" name="Google Shape;665;gae0b5e32f9_9_414"/>
            <p:cNvSpPr txBox="1"/>
            <p:nvPr/>
          </p:nvSpPr>
          <p:spPr>
            <a:xfrm>
              <a:off x="1009933" y="434970"/>
              <a:ext cx="503647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000000"/>
                  </a:solidFill>
                  <a:latin typeface="Arial"/>
                  <a:ea typeface="Arial"/>
                  <a:cs typeface="Arial"/>
                  <a:sym typeface="Arial"/>
                </a:rPr>
                <a:t>Step 6 – </a:t>
              </a:r>
              <a:r>
                <a:rPr lang="en-GB" sz="1200" b="0" i="0" u="none" strike="noStrike" cap="none" dirty="0">
                  <a:solidFill>
                    <a:schemeClr val="dk1"/>
                  </a:solidFill>
                  <a:latin typeface="Arial"/>
                  <a:ea typeface="Arial"/>
                  <a:cs typeface="Arial"/>
                  <a:sym typeface="Arial"/>
                </a:rPr>
                <a:t>How </a:t>
              </a:r>
              <a:r>
                <a:rPr lang="en-GB" sz="1200" dirty="0" smtClean="0">
                  <a:solidFill>
                    <a:schemeClr val="dk1"/>
                  </a:solidFill>
                </a:rPr>
                <a:t>to</a:t>
              </a:r>
              <a:r>
                <a:rPr lang="en-GB" sz="1200" b="0" i="0" u="none" strike="noStrike" cap="none" dirty="0" smtClean="0">
                  <a:solidFill>
                    <a:schemeClr val="dk1"/>
                  </a:solidFill>
                  <a:latin typeface="Arial"/>
                  <a:ea typeface="Arial"/>
                  <a:cs typeface="Arial"/>
                  <a:sym typeface="Arial"/>
                </a:rPr>
                <a:t> </a:t>
              </a:r>
              <a:r>
                <a:rPr lang="en-GB" sz="1200" b="0" i="0" u="none" strike="noStrike" cap="none" dirty="0">
                  <a:solidFill>
                    <a:schemeClr val="dk1"/>
                  </a:solidFill>
                  <a:latin typeface="Arial"/>
                  <a:ea typeface="Arial"/>
                  <a:cs typeface="Arial"/>
                  <a:sym typeface="Arial"/>
                </a:rPr>
                <a:t>report results</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p:txBody>
        </p:sp>
        <p:sp>
          <p:nvSpPr>
            <p:cNvPr id="666" name="Google Shape;666;gae0b5e32f9_9_414"/>
            <p:cNvSpPr/>
            <p:nvPr/>
          </p:nvSpPr>
          <p:spPr>
            <a:xfrm>
              <a:off x="709075" y="460595"/>
              <a:ext cx="225188" cy="238836"/>
            </a:xfrm>
            <a:prstGeom prst="ellipse">
              <a:avLst/>
            </a:prstGeom>
            <a:solidFill>
              <a:schemeClr val="dk2"/>
            </a:solidFill>
            <a:ln w="25400" cap="flat" cmpd="sng">
              <a:solidFill>
                <a:srgbClr val="00236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667" name="Google Shape;667;gae0b5e32f9_9_414"/>
          <p:cNvSpPr txBox="1"/>
          <p:nvPr/>
        </p:nvSpPr>
        <p:spPr>
          <a:xfrm>
            <a:off x="709625" y="828675"/>
            <a:ext cx="10033500" cy="493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000"/>
              <a:buFont typeface="Arial"/>
              <a:buNone/>
            </a:pPr>
            <a:r>
              <a:rPr lang="en-GB" sz="3200" b="1" i="0" u="none" strike="noStrike" cap="none" dirty="0">
                <a:solidFill>
                  <a:srgbClr val="005EB8"/>
                </a:solidFill>
                <a:latin typeface="Arial"/>
                <a:ea typeface="Arial"/>
                <a:cs typeface="Arial"/>
                <a:sym typeface="Arial"/>
              </a:rPr>
              <a:t>Step 6: </a:t>
            </a:r>
            <a:r>
              <a:rPr lang="en-GB" sz="3200" b="1" i="0" u="none" strike="noStrike" cap="none" dirty="0">
                <a:solidFill>
                  <a:schemeClr val="dk1"/>
                </a:solidFill>
                <a:latin typeface="Arial"/>
                <a:ea typeface="Arial"/>
                <a:cs typeface="Arial"/>
                <a:sym typeface="Arial"/>
              </a:rPr>
              <a:t>How </a:t>
            </a:r>
            <a:r>
              <a:rPr lang="en-GB" sz="3200" b="1" i="0" u="none" strike="noStrike" cap="none" dirty="0" smtClean="0">
                <a:solidFill>
                  <a:schemeClr val="dk1"/>
                </a:solidFill>
                <a:latin typeface="Arial"/>
                <a:ea typeface="Arial"/>
                <a:cs typeface="Arial"/>
                <a:sym typeface="Arial"/>
              </a:rPr>
              <a:t>to report test results </a:t>
            </a:r>
            <a:r>
              <a:rPr lang="en-GB" sz="3200" b="1" i="0" u="none" strike="noStrike" cap="none" dirty="0">
                <a:solidFill>
                  <a:schemeClr val="dk1"/>
                </a:solidFill>
                <a:latin typeface="Arial"/>
                <a:ea typeface="Arial"/>
                <a:cs typeface="Arial"/>
                <a:sym typeface="Arial"/>
              </a:rPr>
              <a:t>online</a:t>
            </a:r>
            <a:endParaRPr sz="3200" b="1" i="0" u="none" strike="noStrike" cap="none" dirty="0">
              <a:solidFill>
                <a:schemeClr val="dk1"/>
              </a:solidFill>
              <a:latin typeface="Arial"/>
              <a:ea typeface="Arial"/>
              <a:cs typeface="Arial"/>
              <a:sym typeface="Arial"/>
            </a:endParaRPr>
          </a:p>
        </p:txBody>
      </p:sp>
      <p:sp>
        <p:nvSpPr>
          <p:cNvPr id="668" name="Google Shape;668;gae0b5e32f9_9_414"/>
          <p:cNvSpPr txBox="1">
            <a:spLocks noGrp="1"/>
          </p:cNvSpPr>
          <p:nvPr>
            <p:ph type="body" idx="2"/>
          </p:nvPr>
        </p:nvSpPr>
        <p:spPr>
          <a:xfrm>
            <a:off x="748256" y="1631618"/>
            <a:ext cx="10956064" cy="738664"/>
          </a:xfrm>
          <a:prstGeom prst="rect">
            <a:avLst/>
          </a:prstGeom>
          <a:noFill/>
          <a:ln>
            <a:noFill/>
          </a:ln>
        </p:spPr>
        <p:txBody>
          <a:bodyPr spcFirstLastPara="1" wrap="square" lIns="0" tIns="0" rIns="0" bIns="0" anchor="t" anchorCtr="0">
            <a:spAutoFit/>
          </a:bodyPr>
          <a:lstStyle/>
          <a:p>
            <a:pPr marL="0" lvl="0" indent="0" algn="l" rtl="0">
              <a:lnSpc>
                <a:spcPct val="120000"/>
              </a:lnSpc>
              <a:spcBef>
                <a:spcPts val="0"/>
              </a:spcBef>
              <a:spcAft>
                <a:spcPts val="0"/>
              </a:spcAft>
              <a:buSzPts val="1600"/>
              <a:buNone/>
            </a:pPr>
            <a:r>
              <a:rPr lang="en-GB" sz="2000" b="1">
                <a:solidFill>
                  <a:srgbClr val="000000"/>
                </a:solidFill>
              </a:rPr>
              <a:t>Test subjects are required to </a:t>
            </a:r>
            <a:r>
              <a:rPr lang="en-GB" sz="2000" b="1" u="sng">
                <a:solidFill>
                  <a:srgbClr val="005EB8"/>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report the results of their tests online</a:t>
            </a:r>
            <a:r>
              <a:rPr lang="en-GB" sz="2000" b="1">
                <a:solidFill>
                  <a:srgbClr val="000000"/>
                </a:solidFill>
              </a:rPr>
              <a:t>, every time they take a test, even if the result was negative or void.</a:t>
            </a:r>
            <a:endParaRPr sz="2000" b="1">
              <a:solidFill>
                <a:srgbClr val="000000"/>
              </a:solidFill>
            </a:endParaRPr>
          </a:p>
        </p:txBody>
      </p:sp>
      <p:sp>
        <p:nvSpPr>
          <p:cNvPr id="669" name="Google Shape;669;gae0b5e32f9_9_414"/>
          <p:cNvSpPr txBox="1">
            <a:spLocks noGrp="1"/>
          </p:cNvSpPr>
          <p:nvPr>
            <p:ph type="body" idx="3"/>
          </p:nvPr>
        </p:nvSpPr>
        <p:spPr>
          <a:xfrm>
            <a:off x="748255" y="2679425"/>
            <a:ext cx="5430871" cy="3808222"/>
          </a:xfrm>
          <a:prstGeom prst="rect">
            <a:avLst/>
          </a:prstGeom>
          <a:noFill/>
          <a:ln>
            <a:noFill/>
          </a:ln>
        </p:spPr>
        <p:txBody>
          <a:bodyPr spcFirstLastPara="1" wrap="square" lIns="0" tIns="0" rIns="0" bIns="0" anchor="t" anchorCtr="0">
            <a:spAutoFit/>
          </a:bodyPr>
          <a:lstStyle/>
          <a:p>
            <a:pPr marL="0" lvl="0" indent="0" algn="l" rtl="0">
              <a:lnSpc>
                <a:spcPct val="115000"/>
              </a:lnSpc>
              <a:spcBef>
                <a:spcPts val="795"/>
              </a:spcBef>
              <a:spcAft>
                <a:spcPts val="0"/>
              </a:spcAft>
              <a:buSzPts val="1800"/>
              <a:buNone/>
            </a:pPr>
            <a:r>
              <a:rPr lang="en-GB" sz="1600" dirty="0" smtClean="0"/>
              <a:t>Schools </a:t>
            </a:r>
            <a:r>
              <a:rPr lang="en-GB" sz="1600" dirty="0"/>
              <a:t>and </a:t>
            </a:r>
            <a:r>
              <a:rPr lang="en-GB" sz="1600" dirty="0" smtClean="0"/>
              <a:t>ELC providers are </a:t>
            </a:r>
            <a:r>
              <a:rPr lang="en-GB" sz="1600" dirty="0"/>
              <a:t>not able to view the results that their </a:t>
            </a:r>
            <a:r>
              <a:rPr lang="en-GB" sz="1600" dirty="0" smtClean="0"/>
              <a:t>staff or school senior pupils </a:t>
            </a:r>
            <a:r>
              <a:rPr lang="en-GB" sz="1600" dirty="0"/>
              <a:t>have uploaded to the online service</a:t>
            </a:r>
            <a:r>
              <a:rPr lang="en-GB" sz="1600" dirty="0" smtClean="0"/>
              <a:t>.</a:t>
            </a:r>
          </a:p>
          <a:p>
            <a:pPr marL="0" lvl="0" indent="0" algn="l" rtl="0">
              <a:lnSpc>
                <a:spcPct val="115000"/>
              </a:lnSpc>
              <a:spcBef>
                <a:spcPts val="795"/>
              </a:spcBef>
              <a:spcAft>
                <a:spcPts val="0"/>
              </a:spcAft>
              <a:buSzPts val="1800"/>
              <a:buNone/>
            </a:pPr>
            <a:r>
              <a:rPr lang="en-GB" sz="1600" dirty="0" smtClean="0">
                <a:solidFill>
                  <a:schemeClr val="tx1"/>
                </a:solidFill>
              </a:rPr>
              <a:t>Individuals who receive a positive result should start isolation immediately and order a confirmatory </a:t>
            </a:r>
            <a:r>
              <a:rPr lang="en-GB" sz="1600" dirty="0" err="1" smtClean="0">
                <a:solidFill>
                  <a:schemeClr val="tx1"/>
                </a:solidFill>
              </a:rPr>
              <a:t>PCR</a:t>
            </a:r>
            <a:r>
              <a:rPr lang="en-GB" sz="1600" dirty="0" smtClean="0">
                <a:solidFill>
                  <a:schemeClr val="tx1"/>
                </a:solidFill>
              </a:rPr>
              <a:t> test.  They should notify their workplace of their absence.</a:t>
            </a:r>
          </a:p>
          <a:p>
            <a:pPr marL="0" lvl="0" indent="0" algn="l" rtl="0">
              <a:lnSpc>
                <a:spcPct val="115000"/>
              </a:lnSpc>
              <a:spcBef>
                <a:spcPts val="795"/>
              </a:spcBef>
              <a:spcAft>
                <a:spcPts val="0"/>
              </a:spcAft>
              <a:buSzPts val="1800"/>
              <a:buNone/>
            </a:pPr>
            <a:r>
              <a:rPr lang="en-GB" sz="1600" dirty="0" smtClean="0">
                <a:solidFill>
                  <a:schemeClr val="tx1"/>
                </a:solidFill>
              </a:rPr>
              <a:t>Staff and senior phase pupils are also strongly encouraged to report positive test results directly to their schools/</a:t>
            </a:r>
            <a:r>
              <a:rPr lang="en-GB" sz="1600" dirty="0" err="1" smtClean="0">
                <a:solidFill>
                  <a:schemeClr val="tx1"/>
                </a:solidFill>
              </a:rPr>
              <a:t>ELC</a:t>
            </a:r>
            <a:r>
              <a:rPr lang="en-GB" sz="1600" dirty="0" smtClean="0">
                <a:solidFill>
                  <a:schemeClr val="tx1"/>
                </a:solidFill>
              </a:rPr>
              <a:t> providers in line with local arrangements, to support effective contact tracing.</a:t>
            </a:r>
          </a:p>
          <a:p>
            <a:pPr marL="0" lvl="0" indent="0" algn="l" rtl="0">
              <a:lnSpc>
                <a:spcPct val="115000"/>
              </a:lnSpc>
              <a:spcBef>
                <a:spcPts val="795"/>
              </a:spcBef>
              <a:spcAft>
                <a:spcPts val="0"/>
              </a:spcAft>
              <a:buSzPts val="1800"/>
              <a:buNone/>
            </a:pPr>
            <a:r>
              <a:rPr lang="en-GB" sz="1600" dirty="0" smtClean="0">
                <a:solidFill>
                  <a:schemeClr val="tx1"/>
                </a:solidFill>
              </a:rPr>
              <a:t>Contact tracing should begin when a positive LFD test result has been received.</a:t>
            </a:r>
            <a:endParaRPr sz="1600" dirty="0">
              <a:solidFill>
                <a:schemeClr val="tx1"/>
              </a:solidFill>
            </a:endParaRPr>
          </a:p>
        </p:txBody>
      </p:sp>
      <p:pic>
        <p:nvPicPr>
          <p:cNvPr id="670" name="Google Shape;670;gae0b5e32f9_9_414"/>
          <p:cNvPicPr preferRelativeResize="0"/>
          <p:nvPr/>
        </p:nvPicPr>
        <p:blipFill rotWithShape="1">
          <a:blip r:embed="rId4">
            <a:alphaModFix/>
          </a:blip>
          <a:srcRect/>
          <a:stretch/>
        </p:blipFill>
        <p:spPr>
          <a:xfrm>
            <a:off x="7313097" y="2829638"/>
            <a:ext cx="3553005" cy="3018773"/>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gae0b5e32f9_9_414"/>
          <p:cNvSpPr txBox="1">
            <a:spLocks noGrp="1"/>
          </p:cNvSpPr>
          <p:nvPr>
            <p:ph type="sldNum" idx="12"/>
          </p:nvPr>
        </p:nvSpPr>
        <p:spPr>
          <a:xfrm>
            <a:off x="11341381" y="8028200"/>
            <a:ext cx="489900" cy="288000"/>
          </a:xfrm>
          <a:prstGeom prst="rect">
            <a:avLst/>
          </a:prstGeom>
          <a:noFill/>
          <a:ln>
            <a:noFill/>
          </a:ln>
        </p:spPr>
        <p:txBody>
          <a:bodyPr spcFirstLastPara="1" wrap="square" lIns="36000" tIns="36000" rIns="36000" bIns="36000" anchor="ctr"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grpSp>
        <p:nvGrpSpPr>
          <p:cNvPr id="664" name="Google Shape;664;gae0b5e32f9_9_414"/>
          <p:cNvGrpSpPr/>
          <p:nvPr/>
        </p:nvGrpSpPr>
        <p:grpSpPr>
          <a:xfrm>
            <a:off x="221634" y="519532"/>
            <a:ext cx="5337337" cy="461624"/>
            <a:chOff x="709075" y="434970"/>
            <a:chExt cx="5337337" cy="461624"/>
          </a:xfrm>
        </p:grpSpPr>
        <p:sp>
          <p:nvSpPr>
            <p:cNvPr id="665" name="Google Shape;665;gae0b5e32f9_9_414"/>
            <p:cNvSpPr txBox="1"/>
            <p:nvPr/>
          </p:nvSpPr>
          <p:spPr>
            <a:xfrm>
              <a:off x="1009933" y="434970"/>
              <a:ext cx="503647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000000"/>
                  </a:solidFill>
                  <a:latin typeface="Arial"/>
                  <a:ea typeface="Arial"/>
                  <a:cs typeface="Arial"/>
                  <a:sym typeface="Arial"/>
                </a:rPr>
                <a:t>Step 6 – </a:t>
              </a:r>
              <a:r>
                <a:rPr lang="en-GB" sz="1200" b="0" i="0" u="none" strike="noStrike" cap="none" dirty="0">
                  <a:solidFill>
                    <a:schemeClr val="dk1"/>
                  </a:solidFill>
                  <a:latin typeface="Arial"/>
                  <a:ea typeface="Arial"/>
                  <a:cs typeface="Arial"/>
                  <a:sym typeface="Arial"/>
                </a:rPr>
                <a:t>How </a:t>
              </a:r>
              <a:r>
                <a:rPr lang="en-GB" sz="1200" dirty="0" smtClean="0">
                  <a:solidFill>
                    <a:schemeClr val="dk1"/>
                  </a:solidFill>
                </a:rPr>
                <a:t>to</a:t>
              </a:r>
              <a:r>
                <a:rPr lang="en-GB" sz="1200" b="0" i="0" u="none" strike="noStrike" cap="none" dirty="0" smtClean="0">
                  <a:solidFill>
                    <a:schemeClr val="dk1"/>
                  </a:solidFill>
                  <a:latin typeface="Arial"/>
                  <a:ea typeface="Arial"/>
                  <a:cs typeface="Arial"/>
                  <a:sym typeface="Arial"/>
                </a:rPr>
                <a:t> </a:t>
              </a:r>
              <a:r>
                <a:rPr lang="en-GB" sz="1200" b="0" i="0" u="none" strike="noStrike" cap="none" dirty="0">
                  <a:solidFill>
                    <a:schemeClr val="dk1"/>
                  </a:solidFill>
                  <a:latin typeface="Arial"/>
                  <a:ea typeface="Arial"/>
                  <a:cs typeface="Arial"/>
                  <a:sym typeface="Arial"/>
                </a:rPr>
                <a:t>report results</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p:txBody>
        </p:sp>
        <p:sp>
          <p:nvSpPr>
            <p:cNvPr id="666" name="Google Shape;666;gae0b5e32f9_9_414"/>
            <p:cNvSpPr/>
            <p:nvPr/>
          </p:nvSpPr>
          <p:spPr>
            <a:xfrm>
              <a:off x="709075" y="460595"/>
              <a:ext cx="225188" cy="238836"/>
            </a:xfrm>
            <a:prstGeom prst="ellipse">
              <a:avLst/>
            </a:prstGeom>
            <a:solidFill>
              <a:schemeClr val="dk2"/>
            </a:solidFill>
            <a:ln w="25400" cap="flat" cmpd="sng">
              <a:solidFill>
                <a:srgbClr val="00236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668" name="Google Shape;668;gae0b5e32f9_9_414"/>
          <p:cNvSpPr txBox="1">
            <a:spLocks noGrp="1"/>
          </p:cNvSpPr>
          <p:nvPr>
            <p:ph type="body" idx="2"/>
          </p:nvPr>
        </p:nvSpPr>
        <p:spPr>
          <a:xfrm>
            <a:off x="748256" y="1060118"/>
            <a:ext cx="10956064" cy="369332"/>
          </a:xfrm>
          <a:prstGeom prst="rect">
            <a:avLst/>
          </a:prstGeom>
          <a:noFill/>
          <a:ln>
            <a:noFill/>
          </a:ln>
        </p:spPr>
        <p:txBody>
          <a:bodyPr spcFirstLastPara="1" wrap="square" lIns="0" tIns="0" rIns="0" bIns="0" anchor="t" anchorCtr="0">
            <a:spAutoFit/>
          </a:bodyPr>
          <a:lstStyle/>
          <a:p>
            <a:pPr marL="0" lvl="0" indent="0">
              <a:lnSpc>
                <a:spcPct val="120000"/>
              </a:lnSpc>
              <a:buNone/>
            </a:pPr>
            <a:r>
              <a:rPr lang="en-GB" sz="2000" b="1" dirty="0" smtClean="0">
                <a:solidFill>
                  <a:srgbClr val="000000"/>
                </a:solidFill>
              </a:rPr>
              <a:t>To report results using the online portal at </a:t>
            </a:r>
            <a:r>
              <a:rPr lang="en-GB" sz="2000" dirty="0" smtClean="0">
                <a:solidFill>
                  <a:schemeClr val="tx1"/>
                </a:solidFill>
                <a:hlinkClick r:id="rId3"/>
              </a:rPr>
              <a:t>www.gov.uk/report-covid19-result</a:t>
            </a:r>
            <a:r>
              <a:rPr lang="en-GB" sz="2000" b="1" dirty="0" smtClean="0">
                <a:solidFill>
                  <a:srgbClr val="000000"/>
                </a:solidFill>
              </a:rPr>
              <a:t>:</a:t>
            </a:r>
            <a:endParaRPr sz="2000" b="1" dirty="0">
              <a:solidFill>
                <a:srgbClr val="000000"/>
              </a:solidFill>
            </a:endParaRPr>
          </a:p>
        </p:txBody>
      </p:sp>
      <p:sp>
        <p:nvSpPr>
          <p:cNvPr id="669" name="Google Shape;669;gae0b5e32f9_9_414"/>
          <p:cNvSpPr txBox="1">
            <a:spLocks noGrp="1"/>
          </p:cNvSpPr>
          <p:nvPr>
            <p:ph type="body" idx="3"/>
          </p:nvPr>
        </p:nvSpPr>
        <p:spPr>
          <a:xfrm>
            <a:off x="873985" y="1742165"/>
            <a:ext cx="10681745" cy="2211888"/>
          </a:xfrm>
          <a:prstGeom prst="rect">
            <a:avLst/>
          </a:prstGeom>
          <a:noFill/>
          <a:ln>
            <a:noFill/>
          </a:ln>
        </p:spPr>
        <p:txBody>
          <a:bodyPr spcFirstLastPara="1" wrap="square" lIns="0" tIns="0" rIns="0" bIns="0" anchor="t" anchorCtr="0">
            <a:spAutoFit/>
          </a:bodyPr>
          <a:lstStyle/>
          <a:p>
            <a:pPr marL="0" lvl="0" indent="0" algn="l" rtl="0">
              <a:lnSpc>
                <a:spcPct val="115000"/>
              </a:lnSpc>
              <a:spcBef>
                <a:spcPts val="795"/>
              </a:spcBef>
              <a:spcAft>
                <a:spcPts val="0"/>
              </a:spcAft>
              <a:buSzPts val="1800"/>
              <a:buNone/>
            </a:pPr>
            <a:r>
              <a:rPr lang="en-GB" sz="1600" dirty="0" smtClean="0"/>
              <a:t>- Users can now create an account to save their information.</a:t>
            </a:r>
            <a:endParaRPr lang="en-GB" sz="1600" dirty="0"/>
          </a:p>
          <a:p>
            <a:pPr marL="0" lvl="0" indent="0" algn="l" rtl="0">
              <a:lnSpc>
                <a:spcPct val="115000"/>
              </a:lnSpc>
              <a:spcBef>
                <a:spcPts val="795"/>
              </a:spcBef>
              <a:spcAft>
                <a:spcPts val="0"/>
              </a:spcAft>
              <a:buSzPts val="1800"/>
              <a:buNone/>
            </a:pPr>
            <a:r>
              <a:rPr lang="en-GB" sz="1600" dirty="0" smtClean="0"/>
              <a:t>- Users should select “Testing for an education provider – like a school or college” when asked why they took the test.</a:t>
            </a:r>
          </a:p>
          <a:p>
            <a:pPr marL="0" indent="0">
              <a:lnSpc>
                <a:spcPct val="115000"/>
              </a:lnSpc>
              <a:spcBef>
                <a:spcPts val="795"/>
              </a:spcBef>
              <a:buNone/>
            </a:pPr>
            <a:r>
              <a:rPr lang="en-GB" sz="1600" dirty="0" smtClean="0"/>
              <a:t>- </a:t>
            </a:r>
            <a:r>
              <a:rPr lang="en-GB" sz="1600" b="1" dirty="0" smtClean="0"/>
              <a:t>NB: </a:t>
            </a:r>
            <a:r>
              <a:rPr lang="en-GB" sz="1600" dirty="0" smtClean="0"/>
              <a:t>Participants may need </a:t>
            </a:r>
            <a:r>
              <a:rPr lang="en-GB" sz="1600" dirty="0"/>
              <a:t>to know the postcode of their school to use the portal.</a:t>
            </a:r>
          </a:p>
          <a:p>
            <a:pPr marL="0" indent="0">
              <a:lnSpc>
                <a:spcPct val="115000"/>
              </a:lnSpc>
              <a:spcBef>
                <a:spcPts val="795"/>
              </a:spcBef>
              <a:buNone/>
            </a:pPr>
            <a:r>
              <a:rPr lang="en-GB" sz="1600" dirty="0" smtClean="0">
                <a:solidFill>
                  <a:schemeClr val="tx1"/>
                </a:solidFill>
              </a:rPr>
              <a:t>- Scottish </a:t>
            </a:r>
            <a:r>
              <a:rPr lang="en-GB" sz="1600" dirty="0">
                <a:solidFill>
                  <a:schemeClr val="tx1"/>
                </a:solidFill>
              </a:rPr>
              <a:t>schools are currently being added to the digital portal at </a:t>
            </a:r>
            <a:r>
              <a:rPr lang="en-GB" sz="1600" dirty="0" smtClean="0">
                <a:solidFill>
                  <a:schemeClr val="tx1"/>
                </a:solidFill>
                <a:hlinkClick r:id="rId3"/>
              </a:rPr>
              <a:t>www.gov.uk/report-covid19-result</a:t>
            </a:r>
            <a:r>
              <a:rPr lang="en-GB" sz="1600" dirty="0" smtClean="0">
                <a:solidFill>
                  <a:schemeClr val="tx1"/>
                </a:solidFill>
              </a:rPr>
              <a:t>.</a:t>
            </a:r>
          </a:p>
          <a:p>
            <a:pPr marL="0" indent="0">
              <a:lnSpc>
                <a:spcPct val="115000"/>
              </a:lnSpc>
              <a:spcBef>
                <a:spcPts val="795"/>
              </a:spcBef>
              <a:buNone/>
            </a:pPr>
            <a:r>
              <a:rPr lang="en-GB" sz="1600" b="1" dirty="0" smtClean="0">
                <a:solidFill>
                  <a:schemeClr val="tx1"/>
                </a:solidFill>
              </a:rPr>
              <a:t>- If </a:t>
            </a:r>
            <a:r>
              <a:rPr lang="en-GB" sz="1600" b="1" dirty="0">
                <a:solidFill>
                  <a:schemeClr val="tx1"/>
                </a:solidFill>
              </a:rPr>
              <a:t>you cannot find your school, please </a:t>
            </a:r>
            <a:r>
              <a:rPr lang="en-GB" sz="1600" b="1" dirty="0" smtClean="0">
                <a:solidFill>
                  <a:schemeClr val="tx1"/>
                </a:solidFill>
              </a:rPr>
              <a:t>click “I cannot find the school or college” and add information manually</a:t>
            </a:r>
            <a:r>
              <a:rPr lang="en-GB" sz="1600" dirty="0" smtClean="0">
                <a:solidFill>
                  <a:schemeClr val="tx1"/>
                </a:solidFill>
              </a:rPr>
              <a:t>. If your school is still not listed by w/c 22</a:t>
            </a:r>
            <a:r>
              <a:rPr lang="en-GB" sz="1600" baseline="30000" dirty="0" smtClean="0">
                <a:solidFill>
                  <a:schemeClr val="tx1"/>
                </a:solidFill>
              </a:rPr>
              <a:t>nd</a:t>
            </a:r>
            <a:r>
              <a:rPr lang="en-GB" sz="1600" dirty="0" smtClean="0">
                <a:solidFill>
                  <a:schemeClr val="tx1"/>
                </a:solidFill>
              </a:rPr>
              <a:t> February, please contact </a:t>
            </a:r>
            <a:r>
              <a:rPr lang="en-GB" sz="1600" dirty="0" smtClean="0">
                <a:solidFill>
                  <a:schemeClr val="tx1"/>
                </a:solidFill>
                <a:hlinkClick r:id="rId4"/>
              </a:rPr>
              <a:t>control@dhsc.gov.uk</a:t>
            </a:r>
            <a:r>
              <a:rPr lang="en-GB" sz="1600" dirty="0" smtClean="0">
                <a:solidFill>
                  <a:schemeClr val="tx1"/>
                </a:solidFill>
              </a:rPr>
              <a:t>.</a:t>
            </a:r>
            <a:endParaRPr lang="en-GB" sz="1600" dirty="0">
              <a:solidFill>
                <a:schemeClr val="tx1"/>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7399" y="4554829"/>
            <a:ext cx="4131572" cy="3358174"/>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9750" y="4365532"/>
            <a:ext cx="4498749" cy="3547471"/>
          </a:xfrm>
          <a:prstGeom prst="rect">
            <a:avLst/>
          </a:prstGeom>
        </p:spPr>
      </p:pic>
      <p:sp>
        <p:nvSpPr>
          <p:cNvPr id="6" name="Oval 5"/>
          <p:cNvSpPr/>
          <p:nvPr/>
        </p:nvSpPr>
        <p:spPr>
          <a:xfrm>
            <a:off x="6336890" y="7463790"/>
            <a:ext cx="1835560" cy="507260"/>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5562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9" name="Google Shape;689;p12"/>
          <p:cNvSpPr txBox="1">
            <a:spLocks noGrp="1"/>
          </p:cNvSpPr>
          <p:nvPr>
            <p:ph type="sldNum" idx="12"/>
          </p:nvPr>
        </p:nvSpPr>
        <p:spPr>
          <a:xfrm>
            <a:off x="11434649" y="8057084"/>
            <a:ext cx="389611" cy="229043"/>
          </a:xfrm>
          <a:prstGeom prst="rect">
            <a:avLst/>
          </a:prstGeom>
          <a:noFill/>
          <a:ln>
            <a:noFill/>
          </a:ln>
        </p:spPr>
        <p:txBody>
          <a:bodyPr spcFirstLastPara="1" wrap="square" lIns="28625" tIns="28625" rIns="28625" bIns="28625" anchor="ctr" anchorCtr="0">
            <a:noAutofit/>
          </a:bodyPr>
          <a:lstStyle/>
          <a:p>
            <a:pPr marL="0" marR="0" lvl="0" indent="0" algn="r" rtl="0">
              <a:lnSpc>
                <a:spcPct val="100000"/>
              </a:lnSpc>
              <a:spcBef>
                <a:spcPts val="0"/>
              </a:spcBef>
              <a:spcAft>
                <a:spcPts val="0"/>
              </a:spcAft>
              <a:buClr>
                <a:srgbClr val="888888"/>
              </a:buClr>
              <a:buSzPts val="1400"/>
              <a:buFont typeface="Arial"/>
              <a:buNone/>
            </a:pPr>
            <a:fld id="{00000000-1234-1234-1234-123412341234}" type="slidenum">
              <a:rPr lang="en-GB"/>
              <a:t>17</a:t>
            </a:fld>
            <a:endParaRPr/>
          </a:p>
        </p:txBody>
      </p:sp>
      <p:grpSp>
        <p:nvGrpSpPr>
          <p:cNvPr id="690" name="Google Shape;690;p12"/>
          <p:cNvGrpSpPr/>
          <p:nvPr/>
        </p:nvGrpSpPr>
        <p:grpSpPr>
          <a:xfrm>
            <a:off x="210509" y="607723"/>
            <a:ext cx="5515228" cy="258025"/>
            <a:chOff x="709075" y="460595"/>
            <a:chExt cx="5261666" cy="316016"/>
          </a:xfrm>
        </p:grpSpPr>
        <p:sp>
          <p:nvSpPr>
            <p:cNvPr id="691" name="Google Shape;691;p12"/>
            <p:cNvSpPr txBox="1"/>
            <p:nvPr/>
          </p:nvSpPr>
          <p:spPr>
            <a:xfrm>
              <a:off x="934263" y="460595"/>
              <a:ext cx="5036478" cy="316016"/>
            </a:xfrm>
            <a:prstGeom prst="rect">
              <a:avLst/>
            </a:prstGeom>
            <a:noFill/>
            <a:ln>
              <a:noFill/>
            </a:ln>
          </p:spPr>
          <p:txBody>
            <a:bodyPr spcFirstLastPara="1" wrap="square" lIns="72700" tIns="36325" rIns="72700" bIns="36325" anchor="t" anchorCtr="0">
              <a:spAutoFit/>
            </a:bodyPr>
            <a:lstStyle/>
            <a:p>
              <a:pPr marL="0" marR="0" lvl="0" indent="0" algn="l" rtl="0">
                <a:lnSpc>
                  <a:spcPct val="100000"/>
                </a:lnSpc>
                <a:spcBef>
                  <a:spcPts val="0"/>
                </a:spcBef>
                <a:spcAft>
                  <a:spcPts val="0"/>
                </a:spcAft>
                <a:buNone/>
              </a:pPr>
              <a:r>
                <a:rPr lang="en-GB" sz="1200" b="0" i="0" u="none" strike="noStrike" cap="none" dirty="0">
                  <a:solidFill>
                    <a:srgbClr val="000000"/>
                  </a:solidFill>
                  <a:latin typeface="Arial"/>
                  <a:ea typeface="Arial"/>
                  <a:cs typeface="Arial"/>
                  <a:sym typeface="Arial"/>
                </a:rPr>
                <a:t>Step 7 </a:t>
              </a:r>
              <a:r>
                <a:rPr lang="en-GB" sz="1200" b="0" i="0" u="none" strike="noStrike" cap="none" dirty="0" smtClean="0">
                  <a:solidFill>
                    <a:srgbClr val="000000"/>
                  </a:solidFill>
                  <a:latin typeface="Arial"/>
                  <a:ea typeface="Arial"/>
                  <a:cs typeface="Arial"/>
                  <a:sym typeface="Arial"/>
                </a:rPr>
                <a:t>– Reporting I</a:t>
              </a:r>
              <a:r>
                <a:rPr lang="en-GB" sz="1200" b="0" i="0" u="none" strike="noStrike" cap="none" dirty="0" smtClean="0">
                  <a:solidFill>
                    <a:schemeClr val="dk1"/>
                  </a:solidFill>
                  <a:latin typeface="Arial"/>
                  <a:ea typeface="Arial"/>
                  <a:cs typeface="Arial"/>
                  <a:sym typeface="Arial"/>
                </a:rPr>
                <a:t>ncidents</a:t>
              </a:r>
              <a:endParaRPr sz="1200" b="0" i="0" u="none" strike="noStrike" cap="none" dirty="0">
                <a:solidFill>
                  <a:srgbClr val="000000"/>
                </a:solidFill>
                <a:latin typeface="Arial"/>
                <a:ea typeface="Arial"/>
                <a:cs typeface="Arial"/>
                <a:sym typeface="Arial"/>
              </a:endParaRPr>
            </a:p>
          </p:txBody>
        </p:sp>
        <p:sp>
          <p:nvSpPr>
            <p:cNvPr id="692" name="Google Shape;692;p12"/>
            <p:cNvSpPr/>
            <p:nvPr/>
          </p:nvSpPr>
          <p:spPr>
            <a:xfrm>
              <a:off x="709075" y="460595"/>
              <a:ext cx="225188" cy="238836"/>
            </a:xfrm>
            <a:prstGeom prst="ellipse">
              <a:avLst/>
            </a:prstGeom>
            <a:solidFill>
              <a:schemeClr val="dk2"/>
            </a:solidFill>
            <a:ln w="25400" cap="flat" cmpd="sng">
              <a:solidFill>
                <a:srgbClr val="002362"/>
              </a:solidFill>
              <a:prstDash val="solid"/>
              <a:round/>
              <a:headEnd type="none" w="sm" len="sm"/>
              <a:tailEnd type="none" w="sm" len="sm"/>
            </a:ln>
          </p:spPr>
          <p:txBody>
            <a:bodyPr spcFirstLastPara="1" wrap="square" lIns="72700" tIns="36325" rIns="72700" bIns="36325" anchor="ctr" anchorCtr="0">
              <a:noAutofit/>
            </a:bodyPr>
            <a:lstStyle/>
            <a:p>
              <a:pPr marL="0" marR="0" lvl="0" indent="0" algn="ctr" rtl="0">
                <a:lnSpc>
                  <a:spcPct val="100000"/>
                </a:lnSpc>
                <a:spcBef>
                  <a:spcPts val="0"/>
                </a:spcBef>
                <a:spcAft>
                  <a:spcPts val="0"/>
                </a:spcAft>
                <a:buNone/>
              </a:pPr>
              <a:endParaRPr sz="1113" b="0" i="0" u="none" strike="noStrike" cap="none">
                <a:solidFill>
                  <a:schemeClr val="lt1"/>
                </a:solidFill>
                <a:latin typeface="Arial"/>
                <a:ea typeface="Arial"/>
                <a:cs typeface="Arial"/>
                <a:sym typeface="Arial"/>
              </a:endParaRPr>
            </a:p>
          </p:txBody>
        </p:sp>
      </p:grpSp>
      <p:sp>
        <p:nvSpPr>
          <p:cNvPr id="693" name="Google Shape;693;p12"/>
          <p:cNvSpPr txBox="1"/>
          <p:nvPr/>
        </p:nvSpPr>
        <p:spPr>
          <a:xfrm>
            <a:off x="408215" y="1041337"/>
            <a:ext cx="7124531" cy="37166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GB" sz="3200" b="1" i="0" u="none" strike="noStrike" cap="none" dirty="0" smtClean="0">
                <a:solidFill>
                  <a:srgbClr val="005EB8"/>
                </a:solidFill>
                <a:latin typeface="Arial"/>
                <a:ea typeface="Arial"/>
                <a:cs typeface="Arial"/>
                <a:sym typeface="Arial"/>
              </a:rPr>
              <a:t>Step 7 - </a:t>
            </a:r>
            <a:r>
              <a:rPr lang="en-GB" sz="3200" b="1" i="0" u="none" strike="noStrike" cap="none" dirty="0" smtClean="0">
                <a:solidFill>
                  <a:schemeClr val="tx1"/>
                </a:solidFill>
                <a:latin typeface="Arial"/>
                <a:ea typeface="Arial"/>
                <a:cs typeface="Arial"/>
                <a:sym typeface="Arial"/>
              </a:rPr>
              <a:t>Incident </a:t>
            </a:r>
            <a:r>
              <a:rPr lang="en-GB" sz="3200" b="1" i="0" u="none" strike="noStrike" cap="none" dirty="0">
                <a:solidFill>
                  <a:schemeClr val="tx1"/>
                </a:solidFill>
                <a:latin typeface="Arial"/>
                <a:ea typeface="Arial"/>
                <a:cs typeface="Arial"/>
                <a:sym typeface="Arial"/>
              </a:rPr>
              <a:t>Reporting</a:t>
            </a:r>
            <a:endParaRPr sz="3200" b="1" i="0" u="none" strike="noStrike" cap="none" dirty="0">
              <a:solidFill>
                <a:schemeClr val="tx1"/>
              </a:solidFill>
              <a:latin typeface="Arial"/>
              <a:ea typeface="Arial"/>
              <a:cs typeface="Arial"/>
              <a:sym typeface="Arial"/>
            </a:endParaRPr>
          </a:p>
        </p:txBody>
      </p:sp>
      <p:sp>
        <p:nvSpPr>
          <p:cNvPr id="12" name="Google Shape;687;p12"/>
          <p:cNvSpPr txBox="1">
            <a:spLocks noGrp="1"/>
          </p:cNvSpPr>
          <p:nvPr>
            <p:ph type="body" idx="2"/>
          </p:nvPr>
        </p:nvSpPr>
        <p:spPr>
          <a:xfrm>
            <a:off x="210509" y="2048869"/>
            <a:ext cx="11374482" cy="4073256"/>
          </a:xfrm>
          <a:prstGeom prst="rect">
            <a:avLst/>
          </a:prstGeom>
          <a:noFill/>
          <a:ln>
            <a:noFill/>
          </a:ln>
        </p:spPr>
        <p:txBody>
          <a:bodyPr spcFirstLastPara="1" wrap="square" lIns="0" tIns="0" rIns="0" bIns="0" anchor="t" anchorCtr="0">
            <a:noAutofit/>
          </a:bodyPr>
          <a:lstStyle/>
          <a:p>
            <a:pPr marL="285750" indent="-285750">
              <a:lnSpc>
                <a:spcPct val="115000"/>
              </a:lnSpc>
              <a:buClr>
                <a:schemeClr val="dk1"/>
              </a:buClr>
              <a:buSzPts val="1100"/>
            </a:pPr>
            <a:r>
              <a:rPr lang="en-GB" b="1" dirty="0" smtClean="0"/>
              <a:t>If there is a clinical incident which led to, or has potential for, harm (e.g. swab breaks in the mouth, bleeding, allergic reaction on using the kit, etc.), individuals will be advised to “raise a yellow card” and report it on: </a:t>
            </a:r>
            <a:r>
              <a:rPr lang="en-GB" u="sng" dirty="0" smtClean="0">
                <a:hlinkClick r:id="rId3"/>
              </a:rPr>
              <a:t>https</a:t>
            </a:r>
            <a:r>
              <a:rPr lang="en-GB" u="sng" dirty="0">
                <a:hlinkClick r:id="rId3"/>
              </a:rPr>
              <a:t>://</a:t>
            </a:r>
            <a:r>
              <a:rPr lang="en-GB" u="sng" dirty="0" smtClean="0">
                <a:hlinkClick r:id="rId3"/>
              </a:rPr>
              <a:t>yellowcard.mhra.gov.uk/</a:t>
            </a:r>
            <a:endParaRPr lang="en-GB" u="sng" dirty="0"/>
          </a:p>
          <a:p>
            <a:pPr marL="285750" indent="-285750">
              <a:lnSpc>
                <a:spcPct val="115000"/>
              </a:lnSpc>
              <a:buClr>
                <a:schemeClr val="dk1"/>
              </a:buClr>
              <a:buSzPts val="1100"/>
            </a:pPr>
            <a:endParaRPr lang="en-GB" u="sng" dirty="0" smtClean="0"/>
          </a:p>
          <a:p>
            <a:pPr marL="285750" indent="-285750">
              <a:lnSpc>
                <a:spcPct val="115000"/>
              </a:lnSpc>
              <a:buClr>
                <a:schemeClr val="dk1"/>
              </a:buClr>
              <a:buSzPts val="1100"/>
            </a:pPr>
            <a:r>
              <a:rPr lang="en-GB" dirty="0" smtClean="0"/>
              <a:t>For </a:t>
            </a:r>
            <a:r>
              <a:rPr lang="en-GB" dirty="0"/>
              <a:t>incidents occurring at a home setting, participants will be advised to report any issues (e.g. non-clinical: something damaged, or missing or difficult to use in the kit, etc</a:t>
            </a:r>
            <a:r>
              <a:rPr lang="en-GB" dirty="0" smtClean="0"/>
              <a:t>.) by calling </a:t>
            </a:r>
            <a:r>
              <a:rPr lang="en-GB" b="1" dirty="0"/>
              <a:t>0300 303 2713 </a:t>
            </a:r>
            <a:r>
              <a:rPr lang="en-GB" dirty="0"/>
              <a:t>for </a:t>
            </a:r>
            <a:r>
              <a:rPr lang="en-GB" dirty="0" smtClean="0"/>
              <a:t>Scotland</a:t>
            </a:r>
          </a:p>
          <a:p>
            <a:pPr marL="285750" indent="-285750">
              <a:lnSpc>
                <a:spcPct val="115000"/>
              </a:lnSpc>
              <a:buClr>
                <a:schemeClr val="dk1"/>
              </a:buClr>
              <a:buSzPts val="1100"/>
            </a:pPr>
            <a:endParaRPr lang="en-GB" dirty="0"/>
          </a:p>
          <a:p>
            <a:pPr marL="285750" indent="-285750">
              <a:lnSpc>
                <a:spcPct val="115000"/>
              </a:lnSpc>
              <a:buClr>
                <a:schemeClr val="dk1"/>
              </a:buClr>
              <a:buSzPts val="1100"/>
            </a:pPr>
            <a:r>
              <a:rPr lang="en-GB" dirty="0" smtClean="0"/>
              <a:t>Medical care should be sought through the usual route of contacting </a:t>
            </a:r>
            <a:r>
              <a:rPr lang="en-GB" b="1" dirty="0" smtClean="0"/>
              <a:t>111</a:t>
            </a:r>
            <a:r>
              <a:rPr lang="en-GB" dirty="0" smtClean="0"/>
              <a:t> or </a:t>
            </a:r>
            <a:r>
              <a:rPr lang="en-GB" b="1" dirty="0" smtClean="0"/>
              <a:t>999</a:t>
            </a:r>
          </a:p>
          <a:p>
            <a:pPr marL="285750" indent="-285750">
              <a:lnSpc>
                <a:spcPct val="115000"/>
              </a:lnSpc>
              <a:buClr>
                <a:schemeClr val="dk1"/>
              </a:buClr>
              <a:buSzPts val="1100"/>
            </a:pPr>
            <a:endParaRPr lang="en-GB" b="1" dirty="0"/>
          </a:p>
          <a:p>
            <a:pPr marL="285750" indent="-285750">
              <a:lnSpc>
                <a:spcPct val="115000"/>
              </a:lnSpc>
              <a:buClr>
                <a:schemeClr val="dk1"/>
              </a:buClr>
              <a:buSzPts val="1100"/>
            </a:pPr>
            <a:r>
              <a:rPr lang="en-GB" dirty="0"/>
              <a:t>Schools and </a:t>
            </a:r>
            <a:r>
              <a:rPr lang="en-GB" dirty="0" err="1"/>
              <a:t>ELC</a:t>
            </a:r>
            <a:r>
              <a:rPr lang="en-GB" dirty="0"/>
              <a:t> providers are also advised to report incidents </a:t>
            </a:r>
            <a:r>
              <a:rPr lang="en-GB" dirty="0" smtClean="0"/>
              <a:t>(e.g</a:t>
            </a:r>
            <a:r>
              <a:rPr lang="en-GB" dirty="0"/>
              <a:t>. multiple staff not reporting </a:t>
            </a:r>
            <a:r>
              <a:rPr lang="en-GB" dirty="0" smtClean="0"/>
              <a:t>positive results</a:t>
            </a:r>
            <a:r>
              <a:rPr lang="en-GB" dirty="0"/>
              <a:t>; reports from staff of multiple voids e.g. all voids in one pack or sudden overall increase in void reports, breakage and other issues with testing </a:t>
            </a:r>
            <a:r>
              <a:rPr lang="en-GB" dirty="0" smtClean="0"/>
              <a:t>kits etc</a:t>
            </a:r>
            <a:r>
              <a:rPr lang="en-GB" dirty="0" smtClean="0">
                <a:solidFill>
                  <a:schemeClr val="tx1"/>
                </a:solidFill>
              </a:rPr>
              <a:t>.) to</a:t>
            </a:r>
            <a:r>
              <a:rPr lang="en-GB" dirty="0">
                <a:solidFill>
                  <a:schemeClr val="tx1"/>
                </a:solidFill>
              </a:rPr>
              <a:t> </a:t>
            </a:r>
            <a:r>
              <a:rPr lang="en-GB" dirty="0" smtClean="0">
                <a:hlinkClick r:id="rId4"/>
              </a:rPr>
              <a:t>control@dhsc.gov.uk</a:t>
            </a:r>
            <a:r>
              <a:rPr lang="en-GB" dirty="0" smtClean="0"/>
              <a:t> </a:t>
            </a:r>
            <a:r>
              <a:rPr lang="en-GB" dirty="0"/>
              <a:t>or </a:t>
            </a:r>
            <a:r>
              <a:rPr lang="en-GB" dirty="0" err="1"/>
              <a:t>tel</a:t>
            </a:r>
            <a:r>
              <a:rPr lang="en-GB" dirty="0"/>
              <a:t>: 0207 972 1000 - option 3</a:t>
            </a:r>
            <a:endParaRPr lang="en-GB" dirty="0" smtClean="0"/>
          </a:p>
          <a:p>
            <a:pPr marL="285750" indent="-285750">
              <a:lnSpc>
                <a:spcPct val="115000"/>
              </a:lnSpc>
              <a:buClr>
                <a:schemeClr val="dk1"/>
              </a:buClr>
              <a:buSzPts val="1100"/>
            </a:pPr>
            <a:endParaRPr lang="en-GB" dirty="0">
              <a:solidFill>
                <a:srgbClr val="FF0000"/>
              </a:solidFill>
            </a:endParaRPr>
          </a:p>
          <a:p>
            <a:pPr marL="0" lvl="0" indent="0">
              <a:lnSpc>
                <a:spcPct val="115000"/>
              </a:lnSpc>
              <a:buClr>
                <a:schemeClr val="dk1"/>
              </a:buClr>
              <a:buSzPts val="1100"/>
              <a:buNone/>
            </a:pPr>
            <a:endParaRPr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gae0b5e32f9_9_389"/>
          <p:cNvSpPr txBox="1">
            <a:spLocks noGrp="1"/>
          </p:cNvSpPr>
          <p:nvPr>
            <p:ph type="body" idx="2"/>
          </p:nvPr>
        </p:nvSpPr>
        <p:spPr>
          <a:xfrm>
            <a:off x="709075" y="1408691"/>
            <a:ext cx="7738239" cy="63000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rgbClr val="000000"/>
              </a:buClr>
              <a:buSzPts val="1800"/>
              <a:buFont typeface="Arial"/>
              <a:buNone/>
            </a:pPr>
            <a:r>
              <a:rPr lang="en-GB" sz="2000" b="1" dirty="0"/>
              <a:t>You can find the latest guidance on </a:t>
            </a:r>
            <a:r>
              <a:rPr lang="en-GB" sz="2000" b="1" dirty="0" smtClean="0"/>
              <a:t>the </a:t>
            </a:r>
            <a:r>
              <a:rPr lang="en-GB" sz="2000" b="1" dirty="0" smtClean="0">
                <a:hlinkClick r:id="rId3"/>
              </a:rPr>
              <a:t>Objective Connect </a:t>
            </a:r>
            <a:r>
              <a:rPr lang="en-GB" sz="2000" b="1" u="sng" dirty="0" smtClean="0">
                <a:solidFill>
                  <a:srgbClr val="005EB8"/>
                </a:solidFill>
                <a:hlinkClick r:id="rId3"/>
              </a:rPr>
              <a:t>Document </a:t>
            </a:r>
            <a:r>
              <a:rPr lang="en-GB" sz="2000" b="1" u="sng" dirty="0">
                <a:solidFill>
                  <a:srgbClr val="005EB8"/>
                </a:solidFill>
                <a:hlinkClick r:id="rId3"/>
              </a:rPr>
              <a:t>Sharing Platform</a:t>
            </a:r>
            <a:endParaRPr sz="2000" b="1" dirty="0">
              <a:solidFill>
                <a:srgbClr val="005EB8"/>
              </a:solidFill>
            </a:endParaRPr>
          </a:p>
        </p:txBody>
      </p:sp>
      <p:sp>
        <p:nvSpPr>
          <p:cNvPr id="701" name="Google Shape;701;gae0b5e32f9_9_389"/>
          <p:cNvSpPr txBox="1">
            <a:spLocks noGrp="1"/>
          </p:cNvSpPr>
          <p:nvPr>
            <p:ph type="body" idx="3"/>
          </p:nvPr>
        </p:nvSpPr>
        <p:spPr>
          <a:xfrm>
            <a:off x="709075" y="2591675"/>
            <a:ext cx="5737500" cy="4669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800"/>
              <a:buFont typeface="Arial"/>
              <a:buNone/>
            </a:pPr>
            <a:r>
              <a:rPr lang="en-GB" sz="1800" dirty="0"/>
              <a:t>You’ll have access to FAQs, guidance on ordering kits, and advice on keeping your own </a:t>
            </a:r>
            <a:r>
              <a:rPr lang="en-GB" sz="1800" dirty="0" smtClean="0"/>
              <a:t>test kit log </a:t>
            </a:r>
            <a:r>
              <a:rPr lang="en-GB" sz="1800" dirty="0"/>
              <a:t>- amongst other materials. </a:t>
            </a:r>
            <a:endParaRPr sz="1800" dirty="0"/>
          </a:p>
          <a:p>
            <a:pPr marL="0" lvl="0" indent="0" algn="l" rtl="0">
              <a:lnSpc>
                <a:spcPct val="115000"/>
              </a:lnSpc>
              <a:spcBef>
                <a:spcPts val="1000"/>
              </a:spcBef>
              <a:spcAft>
                <a:spcPts val="0"/>
              </a:spcAft>
              <a:buClr>
                <a:schemeClr val="dk1"/>
              </a:buClr>
              <a:buSzPts val="1800"/>
              <a:buFont typeface="Arial"/>
              <a:buNone/>
            </a:pPr>
            <a:r>
              <a:rPr lang="en-GB" sz="1800" dirty="0"/>
              <a:t>You’ll also find the following resources which will be useful for staff taking part in testing:</a:t>
            </a:r>
            <a:endParaRPr sz="1800" dirty="0"/>
          </a:p>
          <a:p>
            <a:pPr marL="457200" lvl="0" indent="-342900" algn="l" rtl="0">
              <a:lnSpc>
                <a:spcPct val="115000"/>
              </a:lnSpc>
              <a:spcBef>
                <a:spcPts val="1000"/>
              </a:spcBef>
              <a:spcAft>
                <a:spcPts val="0"/>
              </a:spcAft>
              <a:buSzPts val="1800"/>
              <a:buChar char="●"/>
            </a:pPr>
            <a:r>
              <a:rPr lang="en-GB" sz="1800" dirty="0"/>
              <a:t>an introduction to rapid self-testing </a:t>
            </a:r>
            <a:endParaRPr sz="1800" dirty="0"/>
          </a:p>
          <a:p>
            <a:pPr marL="457200" lvl="0" indent="-342900" algn="l" rtl="0">
              <a:lnSpc>
                <a:spcPct val="115000"/>
              </a:lnSpc>
              <a:spcBef>
                <a:spcPts val="1000"/>
              </a:spcBef>
              <a:spcAft>
                <a:spcPts val="0"/>
              </a:spcAft>
              <a:buSzPts val="1800"/>
              <a:buChar char="●"/>
            </a:pPr>
            <a:r>
              <a:rPr lang="en-GB" sz="1800" dirty="0"/>
              <a:t>an NHS video demonstrating </a:t>
            </a:r>
            <a:r>
              <a:rPr lang="en-GB" sz="1800" dirty="0">
                <a:hlinkClick r:id="rId4"/>
              </a:rPr>
              <a:t>how to carry out a test</a:t>
            </a:r>
            <a:endParaRPr sz="1800" dirty="0"/>
          </a:p>
          <a:p>
            <a:pPr marL="457200" lvl="0" indent="-342900" algn="l" rtl="0">
              <a:lnSpc>
                <a:spcPct val="115000"/>
              </a:lnSpc>
              <a:spcBef>
                <a:spcPts val="1000"/>
              </a:spcBef>
              <a:spcAft>
                <a:spcPts val="1000"/>
              </a:spcAft>
              <a:buSzPts val="1800"/>
              <a:buChar char="●"/>
            </a:pPr>
            <a:r>
              <a:rPr lang="en-GB" sz="1800" dirty="0"/>
              <a:t>a step-by-step visual guide on how to do the </a:t>
            </a:r>
            <a:r>
              <a:rPr lang="en-GB" sz="1800" dirty="0" smtClean="0"/>
              <a:t>test</a:t>
            </a:r>
          </a:p>
          <a:p>
            <a:pPr marL="114300" lvl="0" indent="0" algn="l" rtl="0">
              <a:lnSpc>
                <a:spcPct val="115000"/>
              </a:lnSpc>
              <a:spcBef>
                <a:spcPts val="1000"/>
              </a:spcBef>
              <a:spcAft>
                <a:spcPts val="1000"/>
              </a:spcAft>
              <a:buSzPts val="1800"/>
              <a:buNone/>
            </a:pPr>
            <a:r>
              <a:rPr lang="en-GB" sz="1800" dirty="0" smtClean="0"/>
              <a:t>If you are having problems accessing Objective Connect, please contact </a:t>
            </a:r>
            <a:r>
              <a:rPr lang="en-GB" sz="1800" dirty="0" err="1" smtClean="0">
                <a:hlinkClick r:id="rId5"/>
              </a:rPr>
              <a:t>schoolscovidtesting@gov.scot</a:t>
            </a:r>
            <a:r>
              <a:rPr lang="en-GB" sz="1800" dirty="0" smtClean="0"/>
              <a:t> </a:t>
            </a:r>
            <a:endParaRPr sz="1800" dirty="0"/>
          </a:p>
        </p:txBody>
      </p:sp>
      <p:sp>
        <p:nvSpPr>
          <p:cNvPr id="702" name="Google Shape;702;gae0b5e32f9_9_389"/>
          <p:cNvSpPr txBox="1">
            <a:spLocks noGrp="1"/>
          </p:cNvSpPr>
          <p:nvPr>
            <p:ph type="sldNum" idx="12"/>
          </p:nvPr>
        </p:nvSpPr>
        <p:spPr>
          <a:xfrm>
            <a:off x="11341381" y="8028200"/>
            <a:ext cx="489900" cy="288000"/>
          </a:xfrm>
          <a:prstGeom prst="rect">
            <a:avLst/>
          </a:prstGeom>
          <a:noFill/>
          <a:ln>
            <a:noFill/>
          </a:ln>
        </p:spPr>
        <p:txBody>
          <a:bodyPr spcFirstLastPara="1" wrap="square" lIns="36000" tIns="36000" rIns="36000" bIns="36000" anchor="ctr"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pic>
        <p:nvPicPr>
          <p:cNvPr id="703" name="Google Shape;703;gae0b5e32f9_9_389"/>
          <p:cNvPicPr preferRelativeResize="0"/>
          <p:nvPr/>
        </p:nvPicPr>
        <p:blipFill rotWithShape="1">
          <a:blip r:embed="rId6">
            <a:alphaModFix/>
          </a:blip>
          <a:srcRect/>
          <a:stretch/>
        </p:blipFill>
        <p:spPr>
          <a:xfrm>
            <a:off x="7384525" y="2591675"/>
            <a:ext cx="4077200" cy="2151949"/>
          </a:xfrm>
          <a:prstGeom prst="rect">
            <a:avLst/>
          </a:prstGeom>
          <a:noFill/>
          <a:ln>
            <a:noFill/>
          </a:ln>
        </p:spPr>
      </p:pic>
      <p:pic>
        <p:nvPicPr>
          <p:cNvPr id="704" name="Google Shape;704;gae0b5e32f9_9_389"/>
          <p:cNvPicPr preferRelativeResize="0"/>
          <p:nvPr/>
        </p:nvPicPr>
        <p:blipFill rotWithShape="1">
          <a:blip r:embed="rId7">
            <a:alphaModFix/>
          </a:blip>
          <a:srcRect/>
          <a:stretch/>
        </p:blipFill>
        <p:spPr>
          <a:xfrm>
            <a:off x="9597309" y="5154804"/>
            <a:ext cx="1930439" cy="2740551"/>
          </a:xfrm>
          <a:prstGeom prst="rect">
            <a:avLst/>
          </a:prstGeom>
          <a:noFill/>
          <a:ln w="9525" cap="flat" cmpd="sng">
            <a:solidFill>
              <a:srgbClr val="B7B7B7"/>
            </a:solidFill>
            <a:prstDash val="solid"/>
            <a:round/>
            <a:headEnd type="none" w="sm" len="sm"/>
            <a:tailEnd type="none" w="sm" len="sm"/>
          </a:ln>
        </p:spPr>
      </p:pic>
      <p:pic>
        <p:nvPicPr>
          <p:cNvPr id="705" name="Google Shape;705;gae0b5e32f9_9_389"/>
          <p:cNvPicPr preferRelativeResize="0"/>
          <p:nvPr/>
        </p:nvPicPr>
        <p:blipFill rotWithShape="1">
          <a:blip r:embed="rId8">
            <a:alphaModFix/>
          </a:blip>
          <a:srcRect/>
          <a:stretch/>
        </p:blipFill>
        <p:spPr>
          <a:xfrm>
            <a:off x="7384525" y="5154804"/>
            <a:ext cx="1930449" cy="2736311"/>
          </a:xfrm>
          <a:prstGeom prst="rect">
            <a:avLst/>
          </a:prstGeom>
          <a:noFill/>
          <a:ln>
            <a:noFill/>
          </a:ln>
        </p:spPr>
      </p:pic>
      <p:sp>
        <p:nvSpPr>
          <p:cNvPr id="706" name="Google Shape;706;gae0b5e32f9_9_389"/>
          <p:cNvSpPr txBox="1"/>
          <p:nvPr/>
        </p:nvSpPr>
        <p:spPr>
          <a:xfrm>
            <a:off x="709613" y="828675"/>
            <a:ext cx="7192962" cy="4937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000"/>
              <a:buFont typeface="Arial"/>
              <a:buNone/>
            </a:pPr>
            <a:r>
              <a:rPr lang="en-GB" sz="3200" b="1" i="0" u="none" strike="noStrike" cap="none">
                <a:solidFill>
                  <a:srgbClr val="005EB8"/>
                </a:solidFill>
                <a:latin typeface="Arial"/>
                <a:ea typeface="Arial"/>
                <a:cs typeface="Arial"/>
                <a:sym typeface="Arial"/>
              </a:rPr>
              <a:t>Additional Resources</a:t>
            </a:r>
            <a:endParaRPr sz="3200" b="1" i="0" u="none" strike="noStrike" cap="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gae0b5e32f9_9_399"/>
          <p:cNvSpPr txBox="1">
            <a:spLocks noGrp="1"/>
          </p:cNvSpPr>
          <p:nvPr>
            <p:ph type="body" idx="2"/>
          </p:nvPr>
        </p:nvSpPr>
        <p:spPr>
          <a:xfrm>
            <a:off x="709075" y="1793960"/>
            <a:ext cx="4566310" cy="1987930"/>
          </a:xfrm>
          <a:prstGeom prst="rect">
            <a:avLst/>
          </a:prstGeom>
          <a:noFill/>
          <a:ln>
            <a:noFill/>
          </a:ln>
        </p:spPr>
        <p:txBody>
          <a:bodyPr spcFirstLastPara="1" wrap="square" lIns="0" tIns="0" rIns="0" bIns="0" anchor="t" anchorCtr="0">
            <a:noAutofit/>
          </a:bodyPr>
          <a:lstStyle/>
          <a:p>
            <a:pPr marL="0" lvl="0" indent="0">
              <a:lnSpc>
                <a:spcPct val="115000"/>
              </a:lnSpc>
              <a:buClr>
                <a:schemeClr val="dk1"/>
              </a:buClr>
              <a:buSzPts val="1100"/>
              <a:buNone/>
            </a:pPr>
            <a:r>
              <a:rPr lang="en-GB" sz="2000" b="1" dirty="0"/>
              <a:t>Schools and </a:t>
            </a:r>
            <a:r>
              <a:rPr lang="en-GB" sz="2000" b="1" dirty="0" smtClean="0"/>
              <a:t>ELC providers in Scotland can </a:t>
            </a:r>
            <a:r>
              <a:rPr lang="en-GB" sz="2000" b="1" dirty="0"/>
              <a:t>raise questions, concerns or report issues </a:t>
            </a:r>
            <a:r>
              <a:rPr lang="en-GB" sz="2000" b="1" dirty="0" smtClean="0"/>
              <a:t>by emailing </a:t>
            </a:r>
            <a:r>
              <a:rPr lang="en-GB" sz="2000" b="1" dirty="0" smtClean="0">
                <a:solidFill>
                  <a:schemeClr val="tx1"/>
                </a:solidFill>
                <a:hlinkClick r:id="rId3"/>
              </a:rPr>
              <a:t>control@dhsc.gov.uk</a:t>
            </a:r>
            <a:endParaRPr lang="en-GB" sz="2000" b="1" dirty="0" smtClean="0">
              <a:solidFill>
                <a:schemeClr val="tx1"/>
              </a:solidFill>
            </a:endParaRPr>
          </a:p>
          <a:p>
            <a:pPr marL="0" lvl="0" indent="0">
              <a:lnSpc>
                <a:spcPct val="115000"/>
              </a:lnSpc>
              <a:buClr>
                <a:schemeClr val="dk1"/>
              </a:buClr>
              <a:buSzPts val="1100"/>
              <a:buNone/>
            </a:pPr>
            <a:r>
              <a:rPr lang="en-GB" sz="2000" b="1" dirty="0" smtClean="0">
                <a:solidFill>
                  <a:schemeClr val="tx1"/>
                </a:solidFill>
              </a:rPr>
              <a:t> </a:t>
            </a:r>
            <a:r>
              <a:rPr lang="en-GB" sz="2000" b="1" dirty="0">
                <a:solidFill>
                  <a:schemeClr val="tx1"/>
                </a:solidFill>
              </a:rPr>
              <a:t>or </a:t>
            </a:r>
            <a:r>
              <a:rPr lang="en-GB" sz="2000" b="1" dirty="0" err="1">
                <a:solidFill>
                  <a:schemeClr val="tx1"/>
                </a:solidFill>
              </a:rPr>
              <a:t>tel</a:t>
            </a:r>
            <a:r>
              <a:rPr lang="en-GB" sz="2000" b="1" dirty="0">
                <a:solidFill>
                  <a:schemeClr val="tx1"/>
                </a:solidFill>
              </a:rPr>
              <a:t>: 0207 972 1000 - option 3</a:t>
            </a:r>
            <a:r>
              <a:rPr lang="en-GB" sz="2000" dirty="0" smtClean="0">
                <a:solidFill>
                  <a:schemeClr val="tx1"/>
                </a:solidFill>
              </a:rPr>
              <a:t>. </a:t>
            </a:r>
            <a:endParaRPr sz="2000" b="1" dirty="0">
              <a:solidFill>
                <a:schemeClr val="tx1"/>
              </a:solidFill>
            </a:endParaRPr>
          </a:p>
        </p:txBody>
      </p:sp>
      <p:sp>
        <p:nvSpPr>
          <p:cNvPr id="714" name="Google Shape;714;gae0b5e32f9_9_399"/>
          <p:cNvSpPr txBox="1">
            <a:spLocks noGrp="1"/>
          </p:cNvSpPr>
          <p:nvPr>
            <p:ph type="body" idx="3"/>
          </p:nvPr>
        </p:nvSpPr>
        <p:spPr>
          <a:xfrm>
            <a:off x="6313625" y="4690099"/>
            <a:ext cx="5242500" cy="34440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SzPts val="1800"/>
              <a:buNone/>
            </a:pPr>
            <a:r>
              <a:rPr lang="en-GB" sz="1800" b="1" dirty="0"/>
              <a:t>If you have an urgent media query</a:t>
            </a:r>
            <a:endParaRPr sz="1800" dirty="0"/>
          </a:p>
        </p:txBody>
      </p:sp>
      <p:sp>
        <p:nvSpPr>
          <p:cNvPr id="715" name="Google Shape;715;gae0b5e32f9_9_399"/>
          <p:cNvSpPr txBox="1">
            <a:spLocks noGrp="1"/>
          </p:cNvSpPr>
          <p:nvPr>
            <p:ph type="body" idx="3"/>
          </p:nvPr>
        </p:nvSpPr>
        <p:spPr>
          <a:xfrm>
            <a:off x="6313625" y="5170855"/>
            <a:ext cx="5242500" cy="1268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800" dirty="0"/>
              <a:t>Or if </a:t>
            </a:r>
            <a:r>
              <a:rPr lang="en-GB" sz="1800" dirty="0" smtClean="0"/>
              <a:t>you, your </a:t>
            </a:r>
            <a:r>
              <a:rPr lang="en-GB" sz="1800" dirty="0"/>
              <a:t>school or </a:t>
            </a:r>
            <a:r>
              <a:rPr lang="en-GB" sz="1800" dirty="0" smtClean="0"/>
              <a:t>your </a:t>
            </a:r>
            <a:r>
              <a:rPr lang="en-GB" sz="1800" dirty="0" err="1" smtClean="0"/>
              <a:t>ELC</a:t>
            </a:r>
            <a:r>
              <a:rPr lang="en-GB" sz="1800" dirty="0" smtClean="0"/>
              <a:t> setting is </a:t>
            </a:r>
            <a:r>
              <a:rPr lang="en-GB" sz="1800" dirty="0"/>
              <a:t>approached by a member of the media, </a:t>
            </a:r>
            <a:r>
              <a:rPr lang="en-GB" sz="1800" dirty="0" smtClean="0"/>
              <a:t>you can </a:t>
            </a:r>
            <a:r>
              <a:rPr lang="en-GB" sz="1800" dirty="0" smtClean="0">
                <a:hlinkClick r:id="rId4"/>
              </a:rPr>
              <a:t>contact the Scottish Government media enquiries portal </a:t>
            </a:r>
            <a:r>
              <a:rPr lang="en-GB" sz="1800" dirty="0" smtClean="0"/>
              <a:t>for support.</a:t>
            </a:r>
            <a:r>
              <a:rPr lang="en-GB" sz="1800" dirty="0"/>
              <a:t>​</a:t>
            </a:r>
            <a:endParaRPr sz="1800" dirty="0"/>
          </a:p>
        </p:txBody>
      </p:sp>
      <p:sp>
        <p:nvSpPr>
          <p:cNvPr id="716" name="Google Shape;716;gae0b5e32f9_9_399"/>
          <p:cNvSpPr txBox="1">
            <a:spLocks noGrp="1"/>
          </p:cNvSpPr>
          <p:nvPr>
            <p:ph type="body" idx="3"/>
          </p:nvPr>
        </p:nvSpPr>
        <p:spPr>
          <a:xfrm>
            <a:off x="6313625" y="1832754"/>
            <a:ext cx="5027700" cy="344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GB" sz="1800" b="1" dirty="0"/>
              <a:t>Anyone with one or more of symptoms of coronavirus</a:t>
            </a:r>
            <a:endParaRPr sz="1800" dirty="0"/>
          </a:p>
        </p:txBody>
      </p:sp>
      <p:sp>
        <p:nvSpPr>
          <p:cNvPr id="717" name="Google Shape;717;gae0b5e32f9_9_399"/>
          <p:cNvSpPr txBox="1">
            <a:spLocks noGrp="1"/>
          </p:cNvSpPr>
          <p:nvPr>
            <p:ph type="body" idx="3"/>
          </p:nvPr>
        </p:nvSpPr>
        <p:spPr>
          <a:xfrm>
            <a:off x="6313625" y="2513790"/>
            <a:ext cx="5027700" cy="1268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800" dirty="0"/>
              <a:t>A high temperature, a new continuous cough, or a loss or change in sense of smell or taste, should self-isolate and </a:t>
            </a:r>
            <a:r>
              <a:rPr lang="en-GB" sz="1800" u="sng" dirty="0">
                <a:solidFill>
                  <a:srgbClr val="005EB8"/>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book a test</a:t>
            </a:r>
            <a:r>
              <a:rPr lang="en-GB" sz="1800" dirty="0">
                <a:solidFill>
                  <a:srgbClr val="005EB8"/>
                </a:solidFill>
              </a:rPr>
              <a:t> </a:t>
            </a:r>
            <a:r>
              <a:rPr lang="en-GB" sz="1800" dirty="0"/>
              <a:t>or call </a:t>
            </a:r>
            <a:r>
              <a:rPr lang="en-GB" sz="1800" dirty="0" smtClean="0"/>
              <a:t>0300 </a:t>
            </a:r>
            <a:r>
              <a:rPr lang="en-GB" sz="1800" dirty="0"/>
              <a:t>303 </a:t>
            </a:r>
            <a:r>
              <a:rPr lang="en-GB" sz="1800" dirty="0" smtClean="0"/>
              <a:t>2713.</a:t>
            </a:r>
            <a:endParaRPr sz="1800" dirty="0"/>
          </a:p>
        </p:txBody>
      </p:sp>
      <p:sp>
        <p:nvSpPr>
          <p:cNvPr id="718" name="Google Shape;718;gae0b5e32f9_9_399"/>
          <p:cNvSpPr txBox="1">
            <a:spLocks noGrp="1"/>
          </p:cNvSpPr>
          <p:nvPr>
            <p:ph type="sldNum" idx="12"/>
          </p:nvPr>
        </p:nvSpPr>
        <p:spPr>
          <a:xfrm>
            <a:off x="11341381" y="8028200"/>
            <a:ext cx="489900" cy="288000"/>
          </a:xfrm>
          <a:prstGeom prst="rect">
            <a:avLst/>
          </a:prstGeom>
          <a:noFill/>
          <a:ln>
            <a:noFill/>
          </a:ln>
        </p:spPr>
        <p:txBody>
          <a:bodyPr spcFirstLastPara="1" wrap="square" lIns="36000" tIns="36000" rIns="36000" bIns="36000" anchor="ctr"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
        <p:nvSpPr>
          <p:cNvPr id="719" name="Google Shape;719;gae0b5e32f9_9_399"/>
          <p:cNvSpPr txBox="1"/>
          <p:nvPr/>
        </p:nvSpPr>
        <p:spPr>
          <a:xfrm>
            <a:off x="709613" y="828675"/>
            <a:ext cx="7192962" cy="4937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000"/>
              <a:buFont typeface="Arial"/>
              <a:buNone/>
            </a:pPr>
            <a:r>
              <a:rPr lang="en-GB" sz="3200" b="1" i="0" u="none" strike="noStrike" cap="none">
                <a:solidFill>
                  <a:srgbClr val="005EB8"/>
                </a:solidFill>
                <a:latin typeface="Arial"/>
                <a:ea typeface="Arial"/>
                <a:cs typeface="Arial"/>
                <a:sym typeface="Arial"/>
              </a:rPr>
              <a:t>Get support</a:t>
            </a:r>
            <a:endParaRPr sz="3200" b="1" i="0" u="none" strike="noStrike" cap="none">
              <a:solidFill>
                <a:schemeClr val="dk1"/>
              </a:solidFill>
              <a:latin typeface="Arial"/>
              <a:ea typeface="Arial"/>
              <a:cs typeface="Arial"/>
              <a:sym typeface="Arial"/>
            </a:endParaRPr>
          </a:p>
        </p:txBody>
      </p:sp>
      <p:sp>
        <p:nvSpPr>
          <p:cNvPr id="4" name="Rectangle 3"/>
          <p:cNvSpPr/>
          <p:nvPr/>
        </p:nvSpPr>
        <p:spPr>
          <a:xfrm>
            <a:off x="709074" y="4862299"/>
            <a:ext cx="4566311" cy="2295115"/>
          </a:xfrm>
          <a:prstGeom prst="rect">
            <a:avLst/>
          </a:prstGeom>
          <a:noFill/>
          <a:ln>
            <a:noFill/>
          </a:ln>
        </p:spPr>
        <p:txBody>
          <a:bodyPr spcFirstLastPara="1" wrap="square" lIns="0" tIns="0" rIns="0" bIns="0" anchor="t" anchorCtr="0">
            <a:noAutofit/>
          </a:bodyPr>
          <a:lstStyle/>
          <a:p>
            <a:pPr>
              <a:lnSpc>
                <a:spcPct val="115000"/>
              </a:lnSpc>
              <a:buClr>
                <a:schemeClr val="dk1"/>
              </a:buClr>
              <a:buSzPts val="1100"/>
            </a:pPr>
            <a:r>
              <a:rPr lang="en-GB" sz="1800" dirty="0">
                <a:solidFill>
                  <a:schemeClr val="dk1"/>
                </a:solidFill>
              </a:rPr>
              <a:t>For incidents occurring at a home setting, individual participants will be advised to report any issues (something damaged, or missing or difficult to use in the kit, unable to log result etc.) to 0300 303 2713 for Scotland. </a:t>
            </a:r>
          </a:p>
        </p:txBody>
      </p:sp>
      <p:sp>
        <p:nvSpPr>
          <p:cNvPr id="14" name="Google Shape;714;gae0b5e32f9_9_399"/>
          <p:cNvSpPr txBox="1">
            <a:spLocks noGrp="1"/>
          </p:cNvSpPr>
          <p:nvPr>
            <p:ph type="body" idx="3"/>
          </p:nvPr>
        </p:nvSpPr>
        <p:spPr>
          <a:xfrm>
            <a:off x="709075" y="4329091"/>
            <a:ext cx="3933263" cy="361007"/>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SzPts val="1800"/>
              <a:buNone/>
            </a:pPr>
            <a:r>
              <a:rPr lang="en-GB" sz="1800" b="1" dirty="0" smtClean="0"/>
              <a:t>Incidents occurring at home</a:t>
            </a:r>
            <a:endParaRP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1"/>
          <p:cNvSpPr txBox="1">
            <a:spLocks noGrp="1"/>
          </p:cNvSpPr>
          <p:nvPr>
            <p:ph type="title" idx="4294967295"/>
          </p:nvPr>
        </p:nvSpPr>
        <p:spPr>
          <a:xfrm>
            <a:off x="685800" y="828675"/>
            <a:ext cx="7192963" cy="4937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000"/>
              <a:buFont typeface="Arial"/>
              <a:buNone/>
            </a:pPr>
            <a:r>
              <a:rPr lang="en-GB" sz="3200" b="1" i="0" u="none" strike="noStrike" cap="none">
                <a:solidFill>
                  <a:srgbClr val="005EB8"/>
                </a:solidFill>
                <a:latin typeface="Arial"/>
                <a:ea typeface="Arial"/>
                <a:cs typeface="Arial"/>
                <a:sym typeface="Arial"/>
              </a:rPr>
              <a:t>Contents  </a:t>
            </a:r>
            <a:endParaRPr sz="3000" b="1" i="0" u="none" strike="noStrike" cap="none">
              <a:solidFill>
                <a:srgbClr val="005EB8"/>
              </a:solidFill>
              <a:latin typeface="Arial"/>
              <a:ea typeface="Arial"/>
              <a:cs typeface="Arial"/>
              <a:sym typeface="Arial"/>
            </a:endParaRPr>
          </a:p>
        </p:txBody>
      </p:sp>
      <p:sp>
        <p:nvSpPr>
          <p:cNvPr id="424" name="Google Shape;424;p1"/>
          <p:cNvSpPr txBox="1">
            <a:spLocks noGrp="1"/>
          </p:cNvSpPr>
          <p:nvPr>
            <p:ph type="body" idx="3"/>
          </p:nvPr>
        </p:nvSpPr>
        <p:spPr>
          <a:xfrm>
            <a:off x="685799" y="1674135"/>
            <a:ext cx="8887691" cy="6186187"/>
          </a:xfrm>
          <a:prstGeom prst="rect">
            <a:avLst/>
          </a:prstGeom>
          <a:noFill/>
          <a:ln>
            <a:noFill/>
          </a:ln>
        </p:spPr>
        <p:txBody>
          <a:bodyPr spcFirstLastPara="1" wrap="square" lIns="0" tIns="0" rIns="0" bIns="0" anchor="t" anchorCtr="0">
            <a:noAutofit/>
          </a:bodyPr>
          <a:lstStyle/>
          <a:p>
            <a:pPr marL="457200" lvl="0" indent="-355600" algn="l" rtl="0">
              <a:lnSpc>
                <a:spcPct val="100000"/>
              </a:lnSpc>
              <a:spcBef>
                <a:spcPts val="0"/>
              </a:spcBef>
              <a:spcAft>
                <a:spcPts val="0"/>
              </a:spcAft>
              <a:buSzPts val="2000"/>
              <a:buChar char="●"/>
            </a:pPr>
            <a:r>
              <a:rPr lang="en-GB" sz="2000" dirty="0"/>
              <a:t>Overview </a:t>
            </a:r>
            <a:endParaRPr dirty="0"/>
          </a:p>
          <a:p>
            <a:pPr marL="101600" lvl="0" indent="0" algn="l" rtl="0">
              <a:lnSpc>
                <a:spcPct val="100000"/>
              </a:lnSpc>
              <a:spcBef>
                <a:spcPts val="0"/>
              </a:spcBef>
              <a:spcAft>
                <a:spcPts val="0"/>
              </a:spcAft>
              <a:buSzPts val="2000"/>
              <a:buNone/>
            </a:pPr>
            <a:endParaRPr sz="2000" dirty="0"/>
          </a:p>
          <a:p>
            <a:pPr marL="101600" lvl="0" indent="0" algn="l" rtl="0">
              <a:lnSpc>
                <a:spcPct val="100000"/>
              </a:lnSpc>
              <a:spcBef>
                <a:spcPts val="0"/>
              </a:spcBef>
              <a:spcAft>
                <a:spcPts val="0"/>
              </a:spcAft>
              <a:buSzPts val="2000"/>
              <a:buNone/>
            </a:pPr>
            <a:r>
              <a:rPr lang="en-GB" sz="2000" b="1" dirty="0">
                <a:solidFill>
                  <a:srgbClr val="005EB8"/>
                </a:solidFill>
              </a:rPr>
              <a:t>Step 1</a:t>
            </a:r>
            <a:r>
              <a:rPr lang="en-GB" sz="2000" dirty="0">
                <a:solidFill>
                  <a:srgbClr val="005EB8"/>
                </a:solidFill>
              </a:rPr>
              <a:t> </a:t>
            </a:r>
            <a:r>
              <a:rPr lang="en-GB" sz="2000" dirty="0"/>
              <a:t>– Read guidance, watch </a:t>
            </a:r>
            <a:r>
              <a:rPr lang="en-GB" sz="2000" dirty="0" smtClean="0"/>
              <a:t>videos</a:t>
            </a:r>
            <a:endParaRPr dirty="0"/>
          </a:p>
          <a:p>
            <a:pPr marL="101600" lvl="0" indent="0" algn="l" rtl="0">
              <a:lnSpc>
                <a:spcPct val="100000"/>
              </a:lnSpc>
              <a:spcBef>
                <a:spcPts val="0"/>
              </a:spcBef>
              <a:spcAft>
                <a:spcPts val="0"/>
              </a:spcAft>
              <a:buSzPts val="2000"/>
              <a:buNone/>
            </a:pPr>
            <a:endParaRPr sz="2000" dirty="0"/>
          </a:p>
          <a:p>
            <a:pPr marL="101600" lvl="0" indent="0" algn="l" rtl="0">
              <a:lnSpc>
                <a:spcPct val="100000"/>
              </a:lnSpc>
              <a:spcBef>
                <a:spcPts val="0"/>
              </a:spcBef>
              <a:spcAft>
                <a:spcPts val="0"/>
              </a:spcAft>
              <a:buSzPts val="2000"/>
              <a:buNone/>
            </a:pPr>
            <a:r>
              <a:rPr lang="en-GB" sz="2000" b="1" dirty="0">
                <a:solidFill>
                  <a:srgbClr val="005EB8"/>
                </a:solidFill>
              </a:rPr>
              <a:t>Step 2</a:t>
            </a:r>
            <a:r>
              <a:rPr lang="en-GB" sz="2000" dirty="0"/>
              <a:t> – Receiving your test kits</a:t>
            </a:r>
            <a:endParaRPr dirty="0"/>
          </a:p>
          <a:p>
            <a:pPr marL="101600" lvl="0" indent="0" algn="l" rtl="0">
              <a:lnSpc>
                <a:spcPct val="100000"/>
              </a:lnSpc>
              <a:spcBef>
                <a:spcPts val="0"/>
              </a:spcBef>
              <a:spcAft>
                <a:spcPts val="0"/>
              </a:spcAft>
              <a:buSzPts val="2000"/>
              <a:buNone/>
            </a:pPr>
            <a:endParaRPr sz="2000" dirty="0">
              <a:highlight>
                <a:srgbClr val="FFFF00"/>
              </a:highlight>
            </a:endParaRPr>
          </a:p>
          <a:p>
            <a:pPr marL="101600" lvl="0" indent="0" algn="l" rtl="0">
              <a:lnSpc>
                <a:spcPct val="100000"/>
              </a:lnSpc>
              <a:spcBef>
                <a:spcPts val="0"/>
              </a:spcBef>
              <a:spcAft>
                <a:spcPts val="0"/>
              </a:spcAft>
              <a:buSzPts val="2000"/>
              <a:buNone/>
            </a:pPr>
            <a:r>
              <a:rPr lang="en-GB" sz="2000" b="1" dirty="0">
                <a:solidFill>
                  <a:srgbClr val="005EB8"/>
                </a:solidFill>
              </a:rPr>
              <a:t>Step 3</a:t>
            </a:r>
            <a:r>
              <a:rPr lang="en-GB" sz="2000" b="1" dirty="0"/>
              <a:t> </a:t>
            </a:r>
            <a:r>
              <a:rPr lang="en-GB" sz="2000" dirty="0"/>
              <a:t>– Setting up your collection point</a:t>
            </a:r>
            <a:endParaRPr dirty="0"/>
          </a:p>
          <a:p>
            <a:pPr marL="101600" lvl="0" indent="0" algn="l" rtl="0">
              <a:lnSpc>
                <a:spcPct val="100000"/>
              </a:lnSpc>
              <a:spcBef>
                <a:spcPts val="0"/>
              </a:spcBef>
              <a:spcAft>
                <a:spcPts val="0"/>
              </a:spcAft>
              <a:buSzPts val="2000"/>
              <a:buNone/>
            </a:pPr>
            <a:endParaRPr sz="2000" dirty="0"/>
          </a:p>
          <a:p>
            <a:pPr marL="101600" lvl="0" indent="0" algn="l" rtl="0">
              <a:lnSpc>
                <a:spcPct val="100000"/>
              </a:lnSpc>
              <a:spcBef>
                <a:spcPts val="0"/>
              </a:spcBef>
              <a:spcAft>
                <a:spcPts val="0"/>
              </a:spcAft>
              <a:buSzPts val="2000"/>
              <a:buNone/>
            </a:pPr>
            <a:r>
              <a:rPr lang="en-GB" sz="2000" b="1" dirty="0">
                <a:solidFill>
                  <a:srgbClr val="005EB8"/>
                </a:solidFill>
              </a:rPr>
              <a:t>Step 4</a:t>
            </a:r>
            <a:r>
              <a:rPr lang="en-GB" sz="2000" dirty="0"/>
              <a:t> – </a:t>
            </a:r>
            <a:r>
              <a:rPr lang="en-GB" sz="2000" dirty="0" smtClean="0"/>
              <a:t>Key Activities to run testing</a:t>
            </a:r>
            <a:endParaRPr dirty="0"/>
          </a:p>
          <a:p>
            <a:pPr marL="101600" lvl="0" indent="0" algn="l" rtl="0">
              <a:lnSpc>
                <a:spcPct val="100000"/>
              </a:lnSpc>
              <a:spcBef>
                <a:spcPts val="0"/>
              </a:spcBef>
              <a:spcAft>
                <a:spcPts val="0"/>
              </a:spcAft>
              <a:buSzPts val="2000"/>
              <a:buNone/>
            </a:pPr>
            <a:endParaRPr sz="2000" dirty="0"/>
          </a:p>
          <a:p>
            <a:pPr marL="101600" lvl="0" indent="0" algn="l" rtl="0">
              <a:lnSpc>
                <a:spcPct val="100000"/>
              </a:lnSpc>
              <a:spcBef>
                <a:spcPts val="0"/>
              </a:spcBef>
              <a:spcAft>
                <a:spcPts val="0"/>
              </a:spcAft>
              <a:buSzPts val="2000"/>
              <a:buNone/>
            </a:pPr>
            <a:r>
              <a:rPr lang="en-GB" sz="2000" b="1" dirty="0">
                <a:solidFill>
                  <a:srgbClr val="005EB8"/>
                </a:solidFill>
              </a:rPr>
              <a:t>Step 5</a:t>
            </a:r>
            <a:r>
              <a:rPr lang="en-GB" sz="2000" dirty="0">
                <a:solidFill>
                  <a:srgbClr val="005EB8"/>
                </a:solidFill>
              </a:rPr>
              <a:t> </a:t>
            </a:r>
            <a:r>
              <a:rPr lang="en-GB" sz="2000" dirty="0"/>
              <a:t>– Key messages for </a:t>
            </a:r>
            <a:r>
              <a:rPr lang="en-GB" sz="2000" dirty="0" smtClean="0"/>
              <a:t>staff/pupils</a:t>
            </a:r>
          </a:p>
          <a:p>
            <a:pPr marL="101600" lvl="0" indent="0" algn="l" rtl="0">
              <a:lnSpc>
                <a:spcPct val="100000"/>
              </a:lnSpc>
              <a:spcBef>
                <a:spcPts val="0"/>
              </a:spcBef>
              <a:spcAft>
                <a:spcPts val="0"/>
              </a:spcAft>
              <a:buSzPts val="2000"/>
              <a:buNone/>
            </a:pPr>
            <a:endParaRPr sz="2000" dirty="0"/>
          </a:p>
          <a:p>
            <a:pPr marL="101600" lvl="0" indent="0" algn="l" rtl="0">
              <a:lnSpc>
                <a:spcPct val="100000"/>
              </a:lnSpc>
              <a:spcBef>
                <a:spcPts val="0"/>
              </a:spcBef>
              <a:spcAft>
                <a:spcPts val="0"/>
              </a:spcAft>
              <a:buSzPts val="2000"/>
              <a:buNone/>
            </a:pPr>
            <a:r>
              <a:rPr lang="en-GB" sz="2000" b="1" dirty="0" smtClean="0">
                <a:solidFill>
                  <a:srgbClr val="005EB8"/>
                </a:solidFill>
              </a:rPr>
              <a:t>Step 6</a:t>
            </a:r>
            <a:r>
              <a:rPr lang="en-GB" sz="2000" b="1" dirty="0" smtClean="0"/>
              <a:t> </a:t>
            </a:r>
            <a:r>
              <a:rPr lang="en-GB" sz="2000" dirty="0"/>
              <a:t>– How to report </a:t>
            </a:r>
            <a:r>
              <a:rPr lang="en-GB" sz="2000" dirty="0" smtClean="0"/>
              <a:t>test results online</a:t>
            </a:r>
          </a:p>
          <a:p>
            <a:pPr marL="101600" indent="0">
              <a:lnSpc>
                <a:spcPct val="100000"/>
              </a:lnSpc>
              <a:spcBef>
                <a:spcPts val="0"/>
              </a:spcBef>
              <a:buSzPts val="2000"/>
              <a:buNone/>
            </a:pPr>
            <a:endParaRPr lang="en-GB" sz="2000" b="1" dirty="0" smtClean="0">
              <a:solidFill>
                <a:srgbClr val="005EB8"/>
              </a:solidFill>
            </a:endParaRPr>
          </a:p>
          <a:p>
            <a:pPr marL="101600" indent="0">
              <a:lnSpc>
                <a:spcPct val="100000"/>
              </a:lnSpc>
              <a:spcBef>
                <a:spcPts val="0"/>
              </a:spcBef>
              <a:buSzPts val="2000"/>
              <a:buNone/>
            </a:pPr>
            <a:r>
              <a:rPr lang="en-GB" sz="2000" b="1" dirty="0" smtClean="0">
                <a:solidFill>
                  <a:srgbClr val="005EB8"/>
                </a:solidFill>
              </a:rPr>
              <a:t>Step 7</a:t>
            </a:r>
            <a:r>
              <a:rPr lang="en-GB" sz="2000" b="1" dirty="0" smtClean="0"/>
              <a:t> </a:t>
            </a:r>
            <a:r>
              <a:rPr lang="en-GB" sz="2000" dirty="0"/>
              <a:t>– How to report </a:t>
            </a:r>
            <a:r>
              <a:rPr lang="en-GB" sz="2000" dirty="0" smtClean="0"/>
              <a:t>incidents</a:t>
            </a:r>
            <a:endParaRPr lang="en-GB" sz="2000" dirty="0"/>
          </a:p>
          <a:p>
            <a:pPr marL="101600" lvl="0" indent="0" algn="l" rtl="0">
              <a:lnSpc>
                <a:spcPct val="100000"/>
              </a:lnSpc>
              <a:spcBef>
                <a:spcPts val="0"/>
              </a:spcBef>
              <a:spcAft>
                <a:spcPts val="0"/>
              </a:spcAft>
              <a:buSzPts val="2000"/>
              <a:buNone/>
            </a:pPr>
            <a:endParaRPr sz="2000" dirty="0"/>
          </a:p>
          <a:p>
            <a:pPr marL="457200" lvl="0" indent="-228600" algn="l" rtl="0">
              <a:lnSpc>
                <a:spcPct val="100000"/>
              </a:lnSpc>
              <a:spcBef>
                <a:spcPts val="0"/>
              </a:spcBef>
              <a:spcAft>
                <a:spcPts val="0"/>
              </a:spcAft>
              <a:buSzPts val="2000"/>
              <a:buFont typeface="Arial"/>
              <a:buNone/>
            </a:pPr>
            <a:endParaRPr sz="2000" dirty="0"/>
          </a:p>
          <a:p>
            <a:pPr marL="457200" lvl="0" indent="-355600" algn="l" rtl="0">
              <a:lnSpc>
                <a:spcPct val="100000"/>
              </a:lnSpc>
              <a:spcBef>
                <a:spcPts val="0"/>
              </a:spcBef>
              <a:spcAft>
                <a:spcPts val="0"/>
              </a:spcAft>
              <a:buSzPts val="2000"/>
              <a:buFont typeface="Arial"/>
              <a:buChar char="●"/>
            </a:pPr>
            <a:r>
              <a:rPr lang="en-GB" sz="2000" dirty="0"/>
              <a:t>Additional Resources</a:t>
            </a:r>
            <a:endParaRPr dirty="0"/>
          </a:p>
          <a:p>
            <a:pPr marL="101600" lvl="0" indent="0" algn="l" rtl="0">
              <a:lnSpc>
                <a:spcPct val="100000"/>
              </a:lnSpc>
              <a:spcBef>
                <a:spcPts val="0"/>
              </a:spcBef>
              <a:spcAft>
                <a:spcPts val="0"/>
              </a:spcAft>
              <a:buSzPts val="2000"/>
              <a:buNone/>
            </a:pPr>
            <a:endParaRPr sz="2000" dirty="0"/>
          </a:p>
          <a:p>
            <a:pPr marL="457200" lvl="0" indent="-355600" algn="l" rtl="0">
              <a:lnSpc>
                <a:spcPct val="100000"/>
              </a:lnSpc>
              <a:spcBef>
                <a:spcPts val="0"/>
              </a:spcBef>
              <a:spcAft>
                <a:spcPts val="0"/>
              </a:spcAft>
              <a:buSzPts val="2000"/>
              <a:buFont typeface="Arial"/>
              <a:buChar char="●"/>
            </a:pPr>
            <a:r>
              <a:rPr lang="en-GB" sz="2000" dirty="0"/>
              <a:t>Get Support </a:t>
            </a:r>
            <a:endParaRPr sz="2000" dirty="0"/>
          </a:p>
        </p:txBody>
      </p:sp>
      <p:sp>
        <p:nvSpPr>
          <p:cNvPr id="425" name="Google Shape;425;p1"/>
          <p:cNvSpPr txBox="1">
            <a:spLocks noGrp="1"/>
          </p:cNvSpPr>
          <p:nvPr>
            <p:ph type="sldNum" idx="12"/>
          </p:nvPr>
        </p:nvSpPr>
        <p:spPr>
          <a:xfrm>
            <a:off x="11572669" y="8028206"/>
            <a:ext cx="258600" cy="288000"/>
          </a:xfrm>
          <a:prstGeom prst="rect">
            <a:avLst/>
          </a:prstGeom>
          <a:noFill/>
          <a:ln>
            <a:noFill/>
          </a:ln>
        </p:spPr>
        <p:txBody>
          <a:bodyPr spcFirstLastPara="1" wrap="square" lIns="36000" tIns="36000" rIns="36000" bIns="36000" anchor="ctr"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pic>
        <p:nvPicPr>
          <p:cNvPr id="724" name="Google Shape;724;p20" descr="Open Government Licence"/>
          <p:cNvPicPr preferRelativeResize="0"/>
          <p:nvPr/>
        </p:nvPicPr>
        <p:blipFill rotWithShape="1">
          <a:blip r:embed="rId3">
            <a:alphaModFix/>
          </a:blip>
          <a:srcRect/>
          <a:stretch/>
        </p:blipFill>
        <p:spPr>
          <a:xfrm>
            <a:off x="798566" y="6348756"/>
            <a:ext cx="762000" cy="317501"/>
          </a:xfrm>
          <a:prstGeom prst="rect">
            <a:avLst/>
          </a:prstGeom>
          <a:noFill/>
          <a:ln>
            <a:noFill/>
          </a:ln>
        </p:spPr>
      </p:pic>
      <p:sp>
        <p:nvSpPr>
          <p:cNvPr id="725" name="Google Shape;725;p20"/>
          <p:cNvSpPr txBox="1">
            <a:spLocks noGrp="1"/>
          </p:cNvSpPr>
          <p:nvPr>
            <p:ph type="title" idx="4294967295"/>
          </p:nvPr>
        </p:nvSpPr>
        <p:spPr>
          <a:xfrm>
            <a:off x="11305299" y="8100400"/>
            <a:ext cx="515100" cy="288000"/>
          </a:xfrm>
          <a:prstGeom prst="rect">
            <a:avLst/>
          </a:prstGeom>
          <a:noFill/>
          <a:ln>
            <a:noFill/>
          </a:ln>
        </p:spPr>
        <p:txBody>
          <a:bodyPr spcFirstLastPara="1" wrap="square" lIns="36000" tIns="36000" rIns="36000" bIns="36000" anchor="ctr" anchorCtr="0">
            <a:spAutoFit/>
          </a:bodyPr>
          <a:lstStyle/>
          <a:p>
            <a:pPr marL="0" marR="0" lvl="0" indent="0" algn="r" rtl="0">
              <a:lnSpc>
                <a:spcPct val="100000"/>
              </a:lnSpc>
              <a:spcBef>
                <a:spcPts val="0"/>
              </a:spcBef>
              <a:spcAft>
                <a:spcPts val="0"/>
              </a:spcAft>
              <a:buClr>
                <a:srgbClr val="888888"/>
              </a:buClr>
              <a:buSzPts val="1400"/>
              <a:buFont typeface="Arial"/>
              <a:buNone/>
            </a:pPr>
            <a:fld id="{00000000-1234-1234-1234-123412341234}" type="slidenum">
              <a:rPr lang="en-GB" sz="1400" b="0" i="0" u="none" strike="noStrike" cap="none">
                <a:solidFill>
                  <a:srgbClr val="888888"/>
                </a:solidFill>
                <a:latin typeface="Arial"/>
                <a:ea typeface="Arial"/>
                <a:cs typeface="Arial"/>
                <a:sym typeface="Arial"/>
              </a:rPr>
              <a:t>20</a:t>
            </a:fld>
            <a:endParaRPr sz="1400" b="0" i="0" u="none" strike="noStrike" cap="none">
              <a:solidFill>
                <a:srgbClr val="888888"/>
              </a:solidFill>
              <a:latin typeface="Arial"/>
              <a:ea typeface="Arial"/>
              <a:cs typeface="Arial"/>
              <a:sym typeface="Arial"/>
            </a:endParaRPr>
          </a:p>
        </p:txBody>
      </p:sp>
      <p:sp>
        <p:nvSpPr>
          <p:cNvPr id="726" name="Google Shape;726;p20"/>
          <p:cNvSpPr txBox="1"/>
          <p:nvPr/>
        </p:nvSpPr>
        <p:spPr>
          <a:xfrm>
            <a:off x="709075" y="6807575"/>
            <a:ext cx="10944900" cy="114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666666"/>
                </a:solidFill>
                <a:latin typeface="Arial"/>
                <a:ea typeface="Arial"/>
                <a:cs typeface="Arial"/>
                <a:sym typeface="Arial"/>
              </a:rPr>
              <a:t>© Crown copyright 2021 </a:t>
            </a:r>
            <a:endParaRPr sz="1400" b="0" i="0" u="none" strike="noStrike" cap="none" dirty="0">
              <a:solidFill>
                <a:srgbClr val="66666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66666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666666"/>
                </a:solidFill>
                <a:latin typeface="Arial"/>
                <a:ea typeface="Arial"/>
                <a:cs typeface="Arial"/>
                <a:sym typeface="Arial"/>
              </a:rPr>
              <a:t>This publication is available for reuse under the terms and conditions of the Open Government Licence </a:t>
            </a:r>
            <a:r>
              <a:rPr lang="en-GB" sz="1400" b="0" i="0" u="none" strike="noStrike" cap="none" dirty="0" err="1">
                <a:solidFill>
                  <a:srgbClr val="666666"/>
                </a:solidFill>
                <a:latin typeface="Arial"/>
                <a:ea typeface="Arial"/>
                <a:cs typeface="Arial"/>
                <a:sym typeface="Arial"/>
              </a:rPr>
              <a:t>v.3</a:t>
            </a:r>
            <a:r>
              <a:rPr lang="en-GB" sz="1400" b="0" i="0" u="none" strike="noStrike" cap="none" dirty="0">
                <a:solidFill>
                  <a:srgbClr val="666666"/>
                </a:solidFill>
                <a:latin typeface="Arial"/>
                <a:ea typeface="Arial"/>
                <a:cs typeface="Arial"/>
                <a:sym typeface="Arial"/>
              </a:rPr>
              <a:t>, available for download here: </a:t>
            </a:r>
            <a:r>
              <a:rPr lang="en-GB" sz="1400" b="0" i="0" u="sng" strike="noStrike" cap="none" dirty="0">
                <a:solidFill>
                  <a:srgbClr val="666666"/>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http://www.nationalarchives.gov.uk/doc/open-government-licence/version/3/</a:t>
            </a:r>
            <a:endParaRPr sz="1400" b="0" i="0" u="none" strike="noStrike" cap="none" dirty="0">
              <a:solidFill>
                <a:srgbClr val="666666"/>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ae0b5e32f9_9_313"/>
          <p:cNvSpPr txBox="1">
            <a:spLocks noGrp="1"/>
          </p:cNvSpPr>
          <p:nvPr>
            <p:ph type="title" idx="4294967295"/>
          </p:nvPr>
        </p:nvSpPr>
        <p:spPr>
          <a:xfrm>
            <a:off x="709625" y="828675"/>
            <a:ext cx="8362800" cy="493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000"/>
              <a:buFont typeface="Arial"/>
              <a:buNone/>
            </a:pPr>
            <a:r>
              <a:rPr lang="en-GB" sz="3200" b="1" i="0" u="none" strike="noStrike" cap="none">
                <a:solidFill>
                  <a:srgbClr val="005EB8"/>
                </a:solidFill>
                <a:latin typeface="Arial"/>
                <a:ea typeface="Arial"/>
                <a:cs typeface="Arial"/>
                <a:sym typeface="Arial"/>
              </a:rPr>
              <a:t>Who is being tested and why?</a:t>
            </a:r>
            <a:endParaRPr/>
          </a:p>
        </p:txBody>
      </p:sp>
      <p:sp>
        <p:nvSpPr>
          <p:cNvPr id="431" name="Google Shape;431;gae0b5e32f9_9_313"/>
          <p:cNvSpPr txBox="1">
            <a:spLocks noGrp="1"/>
          </p:cNvSpPr>
          <p:nvPr>
            <p:ph type="sldNum" idx="12"/>
          </p:nvPr>
        </p:nvSpPr>
        <p:spPr>
          <a:xfrm>
            <a:off x="11572669" y="8028206"/>
            <a:ext cx="258600" cy="288000"/>
          </a:xfrm>
          <a:prstGeom prst="rect">
            <a:avLst/>
          </a:prstGeom>
          <a:noFill/>
          <a:ln>
            <a:noFill/>
          </a:ln>
        </p:spPr>
        <p:txBody>
          <a:bodyPr spcFirstLastPara="1" wrap="square" lIns="36000" tIns="36000" rIns="36000" bIns="36000" anchor="ctr"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grpSp>
        <p:nvGrpSpPr>
          <p:cNvPr id="432" name="Google Shape;432;gae0b5e32f9_9_313"/>
          <p:cNvGrpSpPr/>
          <p:nvPr/>
        </p:nvGrpSpPr>
        <p:grpSpPr>
          <a:xfrm>
            <a:off x="709075" y="434970"/>
            <a:ext cx="2996291" cy="276999"/>
            <a:chOff x="709075" y="434970"/>
            <a:chExt cx="2996291" cy="276999"/>
          </a:xfrm>
        </p:grpSpPr>
        <p:sp>
          <p:nvSpPr>
            <p:cNvPr id="433" name="Google Shape;433;gae0b5e32f9_9_313"/>
            <p:cNvSpPr txBox="1"/>
            <p:nvPr/>
          </p:nvSpPr>
          <p:spPr>
            <a:xfrm>
              <a:off x="1009933" y="434970"/>
              <a:ext cx="269543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Overview</a:t>
              </a:r>
              <a:endParaRPr sz="1400" b="0" i="0" u="none" strike="noStrike" cap="none">
                <a:solidFill>
                  <a:srgbClr val="000000"/>
                </a:solidFill>
                <a:latin typeface="Arial"/>
                <a:ea typeface="Arial"/>
                <a:cs typeface="Arial"/>
                <a:sym typeface="Arial"/>
              </a:endParaRPr>
            </a:p>
          </p:txBody>
        </p:sp>
        <p:sp>
          <p:nvSpPr>
            <p:cNvPr id="434" name="Google Shape;434;gae0b5e32f9_9_313"/>
            <p:cNvSpPr/>
            <p:nvPr/>
          </p:nvSpPr>
          <p:spPr>
            <a:xfrm>
              <a:off x="709075" y="460595"/>
              <a:ext cx="225188" cy="238836"/>
            </a:xfrm>
            <a:prstGeom prst="ellipse">
              <a:avLst/>
            </a:prstGeom>
            <a:solidFill>
              <a:schemeClr val="dk2"/>
            </a:solidFill>
            <a:ln w="25400" cap="flat" cmpd="sng">
              <a:solidFill>
                <a:srgbClr val="00236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pic>
        <p:nvPicPr>
          <p:cNvPr id="435" name="Google Shape;435;gae0b5e32f9_9_313"/>
          <p:cNvPicPr preferRelativeResize="0"/>
          <p:nvPr/>
        </p:nvPicPr>
        <p:blipFill rotWithShape="1">
          <a:blip r:embed="rId3">
            <a:alphaModFix/>
          </a:blip>
          <a:srcRect/>
          <a:stretch/>
        </p:blipFill>
        <p:spPr>
          <a:xfrm>
            <a:off x="369943" y="7263551"/>
            <a:ext cx="256145" cy="265500"/>
          </a:xfrm>
          <a:prstGeom prst="rect">
            <a:avLst/>
          </a:prstGeom>
          <a:noFill/>
          <a:ln>
            <a:noFill/>
          </a:ln>
        </p:spPr>
      </p:pic>
      <p:sp>
        <p:nvSpPr>
          <p:cNvPr id="436" name="Google Shape;436;gae0b5e32f9_9_313"/>
          <p:cNvSpPr/>
          <p:nvPr/>
        </p:nvSpPr>
        <p:spPr>
          <a:xfrm>
            <a:off x="739430" y="6676448"/>
            <a:ext cx="10741477" cy="1473141"/>
          </a:xfrm>
          <a:prstGeom prst="rect">
            <a:avLst/>
          </a:prstGeom>
          <a:noFill/>
          <a:ln w="25400" cap="flat" cmpd="sng">
            <a:solidFill>
              <a:srgbClr val="00236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7" name="Google Shape;437;gae0b5e32f9_9_313"/>
          <p:cNvSpPr txBox="1"/>
          <p:nvPr/>
        </p:nvSpPr>
        <p:spPr>
          <a:xfrm>
            <a:off x="885831" y="6705142"/>
            <a:ext cx="10448674" cy="1331093"/>
          </a:xfrm>
          <a:prstGeom prst="rect">
            <a:avLst/>
          </a:prstGeom>
          <a:noFill/>
          <a:ln>
            <a:noFill/>
          </a:ln>
        </p:spPr>
        <p:txBody>
          <a:bodyPr spcFirstLastPara="1" wrap="square" lIns="91425" tIns="45700" rIns="91425" bIns="45700" anchor="t" anchorCtr="0">
            <a:spAutoFit/>
          </a:bodyPr>
          <a:lstStyle/>
          <a:p>
            <a:pPr lvl="0">
              <a:lnSpc>
                <a:spcPct val="115000"/>
              </a:lnSpc>
              <a:buClr>
                <a:schemeClr val="dk1"/>
              </a:buClr>
              <a:buSzPts val="1600"/>
            </a:pPr>
            <a:r>
              <a:rPr lang="en-GB" sz="1400" b="0" i="0" u="none" strike="noStrike" cap="none" dirty="0">
                <a:solidFill>
                  <a:srgbClr val="000000"/>
                </a:solidFill>
                <a:highlight>
                  <a:schemeClr val="lt1"/>
                </a:highlight>
                <a:latin typeface="Arial"/>
                <a:ea typeface="Arial"/>
                <a:cs typeface="Arial"/>
                <a:sym typeface="Arial"/>
              </a:rPr>
              <a:t>This asymptomatic testing programme does not replace current guidance for those with symptoms or those identified as a close contact of a positive case. Anyone with symptoms, whether they are involved in this programme or not, should book </a:t>
            </a:r>
            <a:r>
              <a:rPr lang="en-GB" sz="1400" b="0" i="0" u="sng" strike="noStrike" cap="none" dirty="0">
                <a:solidFill>
                  <a:srgbClr val="005EB8"/>
                </a:solidFill>
                <a:highlight>
                  <a:schemeClr val="lt1"/>
                </a:highlight>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 free NHS test</a:t>
            </a:r>
            <a:r>
              <a:rPr lang="en-GB" sz="1400" b="0" i="0" u="none" strike="noStrike" cap="none" dirty="0">
                <a:solidFill>
                  <a:srgbClr val="005EB8"/>
                </a:solidFill>
                <a:highlight>
                  <a:schemeClr val="lt1"/>
                </a:highlight>
                <a:latin typeface="Arial"/>
                <a:ea typeface="Arial"/>
                <a:cs typeface="Arial"/>
                <a:sym typeface="Arial"/>
              </a:rPr>
              <a:t> </a:t>
            </a:r>
            <a:r>
              <a:rPr lang="en-GB" sz="1400" b="0" i="0" u="none" strike="noStrike" cap="none" dirty="0">
                <a:solidFill>
                  <a:srgbClr val="000000"/>
                </a:solidFill>
                <a:highlight>
                  <a:schemeClr val="lt1"/>
                </a:highlight>
                <a:latin typeface="Arial"/>
                <a:ea typeface="Arial"/>
                <a:cs typeface="Arial"/>
                <a:sym typeface="Arial"/>
              </a:rPr>
              <a:t>and follow government self-isolation guidance until the results of their test are known. </a:t>
            </a:r>
            <a:r>
              <a:rPr lang="en-GB" dirty="0"/>
              <a:t>People with symptoms </a:t>
            </a:r>
            <a:r>
              <a:rPr lang="en-GB" u="sng" dirty="0"/>
              <a:t>must not</a:t>
            </a:r>
            <a:r>
              <a:rPr lang="en-GB" dirty="0"/>
              <a:t> rely on a negative LFD result to continue to attend school</a:t>
            </a:r>
            <a:r>
              <a:rPr lang="en-GB" dirty="0" smtClean="0"/>
              <a:t>. </a:t>
            </a:r>
            <a:r>
              <a:rPr lang="en-GB" sz="1400" b="0" i="0" u="none" strike="noStrike" cap="none" dirty="0" smtClean="0">
                <a:solidFill>
                  <a:srgbClr val="000000"/>
                </a:solidFill>
                <a:highlight>
                  <a:schemeClr val="lt1"/>
                </a:highlight>
                <a:latin typeface="Arial"/>
                <a:ea typeface="Arial"/>
                <a:cs typeface="Arial"/>
                <a:sym typeface="Arial"/>
              </a:rPr>
              <a:t>Testing </a:t>
            </a:r>
            <a:r>
              <a:rPr lang="en-GB" sz="1400" b="0" i="0" u="none" strike="noStrike" cap="none" dirty="0">
                <a:solidFill>
                  <a:srgbClr val="000000"/>
                </a:solidFill>
                <a:highlight>
                  <a:schemeClr val="lt1"/>
                </a:highlight>
                <a:latin typeface="Arial"/>
                <a:ea typeface="Arial"/>
                <a:cs typeface="Arial"/>
                <a:sym typeface="Arial"/>
              </a:rPr>
              <a:t>also does not replace basic preventative measures such as regular handwashing, PPE and social distancing.</a:t>
            </a:r>
            <a:endParaRPr sz="1400" b="0" i="0" u="none" strike="noStrike" cap="none" dirty="0">
              <a:solidFill>
                <a:srgbClr val="000000"/>
              </a:solidFill>
              <a:latin typeface="Arial"/>
              <a:ea typeface="Arial"/>
              <a:cs typeface="Arial"/>
              <a:sym typeface="Arial"/>
            </a:endParaRPr>
          </a:p>
        </p:txBody>
      </p:sp>
      <p:sp>
        <p:nvSpPr>
          <p:cNvPr id="438" name="Google Shape;438;gae0b5e32f9_9_313"/>
          <p:cNvSpPr txBox="1"/>
          <p:nvPr/>
        </p:nvSpPr>
        <p:spPr>
          <a:xfrm>
            <a:off x="739430" y="1729174"/>
            <a:ext cx="8013351" cy="2492459"/>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chemeClr val="dk1"/>
              </a:buClr>
              <a:buSzPts val="1100"/>
              <a:buFont typeface="Arial"/>
              <a:buNone/>
            </a:pPr>
            <a:r>
              <a:rPr lang="en-GB" sz="1600" b="0" i="0" u="none" strike="noStrike" cap="none" dirty="0">
                <a:solidFill>
                  <a:schemeClr val="dk1"/>
                </a:solidFill>
                <a:latin typeface="Arial"/>
                <a:ea typeface="Arial"/>
                <a:cs typeface="Arial"/>
                <a:sym typeface="Arial"/>
              </a:rPr>
              <a:t>Testing is important because </a:t>
            </a:r>
            <a:r>
              <a:rPr lang="en-GB" sz="1600" b="0" i="0" u="none" strike="noStrike" cap="none" dirty="0" smtClean="0">
                <a:solidFill>
                  <a:schemeClr val="dk1"/>
                </a:solidFill>
                <a:latin typeface="Arial"/>
                <a:ea typeface="Arial"/>
                <a:cs typeface="Arial"/>
                <a:sym typeface="Arial"/>
              </a:rPr>
              <a:t>staff or senior phase pupils (</a:t>
            </a:r>
            <a:r>
              <a:rPr lang="en-GB" sz="1600" b="0" i="0" u="none" strike="noStrike" cap="none" dirty="0" err="1" smtClean="0">
                <a:solidFill>
                  <a:schemeClr val="dk1"/>
                </a:solidFill>
                <a:latin typeface="Arial"/>
                <a:ea typeface="Arial"/>
                <a:cs typeface="Arial"/>
                <a:sym typeface="Arial"/>
              </a:rPr>
              <a:t>S4</a:t>
            </a:r>
            <a:r>
              <a:rPr lang="en-GB" sz="1600" b="0" i="0" u="none" strike="noStrike" cap="none" dirty="0" smtClean="0">
                <a:solidFill>
                  <a:schemeClr val="dk1"/>
                </a:solidFill>
                <a:latin typeface="Arial"/>
                <a:ea typeface="Arial"/>
                <a:cs typeface="Arial"/>
                <a:sym typeface="Arial"/>
              </a:rPr>
              <a:t> - </a:t>
            </a:r>
            <a:r>
              <a:rPr lang="en-GB" sz="1600" b="0" i="0" u="none" strike="noStrike" cap="none" dirty="0" err="1" smtClean="0">
                <a:solidFill>
                  <a:schemeClr val="dk1"/>
                </a:solidFill>
                <a:latin typeface="Arial"/>
                <a:ea typeface="Arial"/>
                <a:cs typeface="Arial"/>
                <a:sym typeface="Arial"/>
              </a:rPr>
              <a:t>S6</a:t>
            </a:r>
            <a:r>
              <a:rPr lang="en-GB" sz="1600" b="0" i="0" u="none" strike="noStrike" cap="none" dirty="0" smtClean="0">
                <a:solidFill>
                  <a:schemeClr val="dk1"/>
                </a:solidFill>
                <a:latin typeface="Arial"/>
                <a:ea typeface="Arial"/>
                <a:cs typeface="Arial"/>
                <a:sym typeface="Arial"/>
              </a:rPr>
              <a:t>) could </a:t>
            </a:r>
            <a:r>
              <a:rPr lang="en-GB" sz="1600" b="0" i="0" u="none" strike="noStrike" cap="none" dirty="0">
                <a:solidFill>
                  <a:schemeClr val="dk1"/>
                </a:solidFill>
                <a:latin typeface="Arial"/>
                <a:ea typeface="Arial"/>
                <a:cs typeface="Arial"/>
                <a:sym typeface="Arial"/>
              </a:rPr>
              <a:t>be carrying the virus and may spread it to others. Testing </a:t>
            </a:r>
            <a:r>
              <a:rPr lang="en-GB" sz="1600" b="0" i="0" u="none" strike="noStrike" cap="none" dirty="0" smtClean="0">
                <a:solidFill>
                  <a:schemeClr val="dk1"/>
                </a:solidFill>
                <a:latin typeface="Arial"/>
                <a:ea typeface="Arial"/>
                <a:cs typeface="Arial"/>
                <a:sym typeface="Arial"/>
              </a:rPr>
              <a:t>staff</a:t>
            </a:r>
            <a:r>
              <a:rPr lang="en-GB" sz="1600" dirty="0">
                <a:solidFill>
                  <a:schemeClr val="dk1"/>
                </a:solidFill>
              </a:rPr>
              <a:t> </a:t>
            </a:r>
            <a:r>
              <a:rPr lang="en-GB" sz="1600" dirty="0" smtClean="0">
                <a:solidFill>
                  <a:schemeClr val="dk1"/>
                </a:solidFill>
              </a:rPr>
              <a:t>and</a:t>
            </a:r>
            <a:r>
              <a:rPr lang="en-GB" sz="1600" b="0" i="0" u="none" strike="noStrike" cap="none" dirty="0" smtClean="0">
                <a:solidFill>
                  <a:schemeClr val="dk1"/>
                </a:solidFill>
                <a:latin typeface="Arial"/>
                <a:ea typeface="Arial"/>
                <a:cs typeface="Arial"/>
                <a:sym typeface="Arial"/>
              </a:rPr>
              <a:t> senior pupils without </a:t>
            </a:r>
            <a:r>
              <a:rPr lang="en-GB" sz="1600" b="0" i="0" u="none" strike="noStrike" cap="none" dirty="0">
                <a:solidFill>
                  <a:schemeClr val="dk1"/>
                </a:solidFill>
                <a:latin typeface="Arial"/>
                <a:ea typeface="Arial"/>
                <a:cs typeface="Arial"/>
                <a:sym typeface="Arial"/>
              </a:rPr>
              <a:t>symptoms will support schools and </a:t>
            </a:r>
            <a:r>
              <a:rPr lang="en-GB" sz="1600" dirty="0" smtClean="0">
                <a:solidFill>
                  <a:schemeClr val="dk1"/>
                </a:solidFill>
              </a:rPr>
              <a:t>ELC providers</a:t>
            </a:r>
            <a:r>
              <a:rPr lang="en-GB" sz="1600" b="0" i="0" u="none" strike="noStrike" cap="none" dirty="0" smtClean="0">
                <a:solidFill>
                  <a:schemeClr val="dk1"/>
                </a:solidFill>
                <a:latin typeface="Arial"/>
                <a:ea typeface="Arial"/>
                <a:cs typeface="Arial"/>
                <a:sym typeface="Arial"/>
              </a:rPr>
              <a:t> </a:t>
            </a:r>
            <a:r>
              <a:rPr lang="en-GB" sz="1600" b="0" i="0" u="none" strike="noStrike" cap="none" dirty="0">
                <a:solidFill>
                  <a:schemeClr val="dk1"/>
                </a:solidFill>
                <a:latin typeface="Arial"/>
                <a:ea typeface="Arial"/>
                <a:cs typeface="Arial"/>
                <a:sym typeface="Arial"/>
              </a:rPr>
              <a:t>to continue to </a:t>
            </a:r>
            <a:r>
              <a:rPr lang="en-GB" sz="1600" b="0" i="0" u="none" strike="noStrike" cap="none" dirty="0" smtClean="0">
                <a:solidFill>
                  <a:schemeClr val="dk1"/>
                </a:solidFill>
                <a:latin typeface="Arial"/>
                <a:ea typeface="Arial"/>
                <a:cs typeface="Arial"/>
                <a:sym typeface="Arial"/>
              </a:rPr>
              <a:t>operate</a:t>
            </a:r>
            <a:r>
              <a:rPr lang="en-GB" sz="1600" b="0" i="0" u="none" strike="noStrike" cap="none" dirty="0" smtClean="0">
                <a:solidFill>
                  <a:schemeClr val="tx1"/>
                </a:solidFill>
                <a:latin typeface="Arial"/>
                <a:ea typeface="Arial"/>
                <a:cs typeface="Arial"/>
                <a:sym typeface="Arial"/>
              </a:rPr>
              <a:t>, as part of a wider package of mitigations</a:t>
            </a:r>
            <a:r>
              <a:rPr lang="en-GB" sz="1600" b="0" i="0" u="none" strike="noStrike" cap="none" dirty="0" smtClean="0">
                <a:solidFill>
                  <a:schemeClr val="tx1"/>
                </a:solidFill>
                <a:sym typeface="Arial"/>
              </a:rPr>
              <a:t>.  </a:t>
            </a:r>
            <a:endParaRPr dirty="0">
              <a:solidFill>
                <a:schemeClr val="tx1"/>
              </a:solidFill>
            </a:endParaRPr>
          </a:p>
          <a:p>
            <a:pPr marL="0" marR="0" lvl="0" indent="0" algn="l" rtl="0">
              <a:lnSpc>
                <a:spcPct val="110000"/>
              </a:lnSpc>
              <a:spcBef>
                <a:spcPts val="0"/>
              </a:spcBef>
              <a:spcAft>
                <a:spcPts val="0"/>
              </a:spcAft>
              <a:buClr>
                <a:schemeClr val="dk1"/>
              </a:buClr>
              <a:buSzPts val="11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10000"/>
              </a:lnSpc>
              <a:spcBef>
                <a:spcPts val="0"/>
              </a:spcBef>
              <a:spcAft>
                <a:spcPts val="0"/>
              </a:spcAft>
              <a:buClr>
                <a:schemeClr val="dk1"/>
              </a:buClr>
              <a:buSzPts val="1100"/>
              <a:buFont typeface="Arial"/>
              <a:buNone/>
            </a:pPr>
            <a:r>
              <a:rPr lang="en-GB" sz="1600" b="0" i="0" u="none" strike="noStrike" cap="none" dirty="0">
                <a:solidFill>
                  <a:schemeClr val="dk1"/>
                </a:solidFill>
                <a:latin typeface="Arial"/>
                <a:ea typeface="Arial"/>
                <a:cs typeface="Arial"/>
                <a:sym typeface="Arial"/>
              </a:rPr>
              <a:t>Simple and quick tests using </a:t>
            </a:r>
            <a:r>
              <a:rPr lang="en-GB" sz="1600" b="0" i="0" u="none" strike="noStrike" cap="none" dirty="0" smtClean="0">
                <a:solidFill>
                  <a:schemeClr val="dk1"/>
                </a:solidFill>
                <a:latin typeface="Arial"/>
                <a:ea typeface="Arial"/>
                <a:cs typeface="Arial"/>
                <a:sym typeface="Arial"/>
              </a:rPr>
              <a:t>Lateral </a:t>
            </a:r>
            <a:r>
              <a:rPr lang="en-GB" sz="1600" b="0" i="0" u="none" strike="noStrike" cap="none" dirty="0">
                <a:solidFill>
                  <a:schemeClr val="dk1"/>
                </a:solidFill>
                <a:latin typeface="Arial"/>
                <a:ea typeface="Arial"/>
                <a:cs typeface="Arial"/>
                <a:sym typeface="Arial"/>
              </a:rPr>
              <a:t>Flow Devices (LFD</a:t>
            </a:r>
            <a:r>
              <a:rPr lang="en-GB" sz="1600" b="0" i="0" u="none" strike="noStrike" cap="none" dirty="0" smtClean="0">
                <a:solidFill>
                  <a:schemeClr val="dk1"/>
                </a:solidFill>
                <a:latin typeface="Arial"/>
                <a:ea typeface="Arial"/>
                <a:cs typeface="Arial"/>
                <a:sym typeface="Arial"/>
              </a:rPr>
              <a:t>) </a:t>
            </a:r>
            <a:r>
              <a:rPr lang="en-GB" sz="1600" b="0" i="0" u="none" strike="noStrike" cap="none" dirty="0">
                <a:solidFill>
                  <a:schemeClr val="dk1"/>
                </a:solidFill>
                <a:latin typeface="Arial"/>
                <a:ea typeface="Arial"/>
                <a:cs typeface="Arial"/>
                <a:sym typeface="Arial"/>
              </a:rPr>
              <a:t>enable the rapid testing of </a:t>
            </a:r>
            <a:r>
              <a:rPr lang="en-GB" sz="1600" b="0" i="0" u="none" strike="noStrike" cap="none" dirty="0" smtClean="0">
                <a:solidFill>
                  <a:schemeClr val="dk1"/>
                </a:solidFill>
                <a:latin typeface="Arial"/>
                <a:ea typeface="Arial"/>
                <a:cs typeface="Arial"/>
                <a:sym typeface="Arial"/>
              </a:rPr>
              <a:t>staff and senior pupils, </a:t>
            </a:r>
            <a:r>
              <a:rPr lang="en-GB" sz="1600" b="0" i="0" u="none" strike="noStrike" cap="none" dirty="0">
                <a:solidFill>
                  <a:schemeClr val="dk1"/>
                </a:solidFill>
                <a:latin typeface="Arial"/>
                <a:ea typeface="Arial"/>
                <a:cs typeface="Arial"/>
                <a:sym typeface="Arial"/>
              </a:rPr>
              <a:t>from their home, without the need for a laboratory. </a:t>
            </a:r>
            <a:r>
              <a:rPr lang="en-GB" sz="1600" b="0" i="0" u="none" strike="noStrike" cap="none" dirty="0" smtClean="0">
                <a:solidFill>
                  <a:schemeClr val="dk1"/>
                </a:solidFill>
                <a:latin typeface="Arial"/>
                <a:ea typeface="Arial"/>
                <a:cs typeface="Arial"/>
                <a:sym typeface="Arial"/>
              </a:rPr>
              <a:t>Schools and </a:t>
            </a:r>
            <a:r>
              <a:rPr lang="en-GB" sz="1600" b="0" i="0" u="none" strike="noStrike" cap="none" dirty="0" err="1" smtClean="0">
                <a:solidFill>
                  <a:schemeClr val="dk1"/>
                </a:solidFill>
                <a:latin typeface="Arial"/>
                <a:ea typeface="Arial"/>
                <a:cs typeface="Arial"/>
                <a:sym typeface="Arial"/>
              </a:rPr>
              <a:t>ELC</a:t>
            </a:r>
            <a:r>
              <a:rPr lang="en-GB" sz="1600" b="0" i="0" u="none" strike="noStrike" cap="none" dirty="0" smtClean="0">
                <a:solidFill>
                  <a:schemeClr val="dk1"/>
                </a:solidFill>
                <a:latin typeface="Arial"/>
                <a:ea typeface="Arial"/>
                <a:cs typeface="Arial"/>
                <a:sym typeface="Arial"/>
              </a:rPr>
              <a:t> providers will </a:t>
            </a:r>
            <a:r>
              <a:rPr lang="en-GB" sz="1600" b="0" i="0" u="none" strike="noStrike" cap="none" dirty="0">
                <a:solidFill>
                  <a:schemeClr val="dk1"/>
                </a:solidFill>
                <a:latin typeface="Arial"/>
                <a:ea typeface="Arial"/>
                <a:cs typeface="Arial"/>
                <a:sym typeface="Arial"/>
              </a:rPr>
              <a:t>be provided with these test kits to </a:t>
            </a:r>
            <a:r>
              <a:rPr lang="en-GB" sz="1600" b="0" i="0" u="none" strike="noStrike" cap="none" dirty="0" smtClean="0">
                <a:solidFill>
                  <a:schemeClr val="dk1"/>
                </a:solidFill>
                <a:latin typeface="Arial"/>
                <a:ea typeface="Arial"/>
                <a:cs typeface="Arial"/>
                <a:sym typeface="Arial"/>
              </a:rPr>
              <a:t>distribut</a:t>
            </a:r>
            <a:r>
              <a:rPr lang="en-GB" sz="1600" dirty="0" smtClean="0">
                <a:solidFill>
                  <a:schemeClr val="dk1"/>
                </a:solidFill>
              </a:rPr>
              <a:t>e.</a:t>
            </a:r>
            <a:endParaRPr sz="1600" b="0" i="0" u="none" strike="noStrike" cap="none" dirty="0">
              <a:solidFill>
                <a:schemeClr val="dk1"/>
              </a:solidFill>
              <a:latin typeface="Arial"/>
              <a:ea typeface="Arial"/>
              <a:cs typeface="Arial"/>
              <a:sym typeface="Arial"/>
            </a:endParaRPr>
          </a:p>
          <a:p>
            <a:pPr marL="0" marR="0" lvl="0" indent="0" algn="l" rtl="0">
              <a:lnSpc>
                <a:spcPct val="110000"/>
              </a:lnSpc>
              <a:spcBef>
                <a:spcPts val="0"/>
              </a:spcBef>
              <a:spcAft>
                <a:spcPts val="0"/>
              </a:spcAft>
              <a:buClr>
                <a:schemeClr val="dk1"/>
              </a:buClr>
              <a:buSzPts val="1100"/>
              <a:buFont typeface="Arial"/>
              <a:buNone/>
            </a:pPr>
            <a:endParaRPr sz="1600" b="0" i="0" u="none" strike="noStrike" cap="none" dirty="0">
              <a:solidFill>
                <a:schemeClr val="dk1"/>
              </a:solidFill>
              <a:latin typeface="Arial"/>
              <a:ea typeface="Arial"/>
              <a:cs typeface="Arial"/>
              <a:sym typeface="Arial"/>
            </a:endParaRPr>
          </a:p>
        </p:txBody>
      </p:sp>
      <p:sp>
        <p:nvSpPr>
          <p:cNvPr id="439" name="Google Shape;439;gae0b5e32f9_9_313"/>
          <p:cNvSpPr txBox="1"/>
          <p:nvPr/>
        </p:nvSpPr>
        <p:spPr>
          <a:xfrm>
            <a:off x="605217" y="4221633"/>
            <a:ext cx="8017677" cy="1988196"/>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chemeClr val="dk1"/>
              </a:buClr>
              <a:buSzPts val="1100"/>
              <a:buFont typeface="Arial"/>
              <a:buNone/>
            </a:pPr>
            <a:r>
              <a:rPr lang="en-GB" sz="1600" b="1" i="0" u="none" strike="noStrike" cap="none" dirty="0" smtClean="0">
                <a:solidFill>
                  <a:srgbClr val="000000"/>
                </a:solidFill>
                <a:latin typeface="Arial"/>
                <a:ea typeface="Arial"/>
                <a:cs typeface="Arial"/>
                <a:sym typeface="Arial"/>
              </a:rPr>
              <a:t>The aim of this testing is to help break the chains of transmission by:</a:t>
            </a:r>
            <a:endParaRPr sz="1600" b="0" i="0" u="none" strike="noStrike" cap="none" dirty="0">
              <a:solidFill>
                <a:srgbClr val="000000"/>
              </a:solidFill>
              <a:latin typeface="Arial"/>
              <a:ea typeface="Arial"/>
              <a:cs typeface="Arial"/>
              <a:sym typeface="Arial"/>
            </a:endParaRPr>
          </a:p>
          <a:p>
            <a:pPr marL="457200" marR="0" lvl="0" indent="-342900" algn="l" rtl="0">
              <a:lnSpc>
                <a:spcPct val="110000"/>
              </a:lnSpc>
              <a:spcBef>
                <a:spcPts val="0"/>
              </a:spcBef>
              <a:spcAft>
                <a:spcPts val="0"/>
              </a:spcAft>
              <a:buClr>
                <a:srgbClr val="000000"/>
              </a:buClr>
              <a:buSzPts val="1800"/>
              <a:buFont typeface="Arial"/>
              <a:buChar char="●"/>
            </a:pPr>
            <a:r>
              <a:rPr lang="en-GB" sz="1600" b="0" i="0" u="none" strike="noStrike" cap="none" dirty="0" smtClean="0">
                <a:solidFill>
                  <a:srgbClr val="000000"/>
                </a:solidFill>
                <a:latin typeface="Arial"/>
                <a:ea typeface="Arial"/>
                <a:cs typeface="Arial"/>
                <a:sym typeface="Arial"/>
              </a:rPr>
              <a:t>Carrying </a:t>
            </a:r>
            <a:r>
              <a:rPr lang="en-GB" sz="1600" b="0" i="0" u="none" strike="noStrike" cap="none" dirty="0">
                <a:solidFill>
                  <a:srgbClr val="000000"/>
                </a:solidFill>
                <a:latin typeface="Arial"/>
                <a:ea typeface="Arial"/>
                <a:cs typeface="Arial"/>
                <a:sym typeface="Arial"/>
              </a:rPr>
              <a:t>out twice weekly testing at home (3 to 4 days apart) before </a:t>
            </a:r>
            <a:r>
              <a:rPr lang="en-GB" sz="1600" b="0" i="0" u="none" strike="noStrike" cap="none" dirty="0" smtClean="0">
                <a:solidFill>
                  <a:srgbClr val="000000"/>
                </a:solidFill>
                <a:latin typeface="Arial"/>
                <a:ea typeface="Arial"/>
                <a:cs typeface="Arial"/>
                <a:sym typeface="Arial"/>
              </a:rPr>
              <a:t>coming into the school/workplace in the morning</a:t>
            </a:r>
            <a:endParaRPr dirty="0"/>
          </a:p>
          <a:p>
            <a:pPr marL="457200" marR="0" lvl="0" indent="-342900" algn="l" rtl="0">
              <a:lnSpc>
                <a:spcPct val="110000"/>
              </a:lnSpc>
              <a:spcBef>
                <a:spcPts val="0"/>
              </a:spcBef>
              <a:spcAft>
                <a:spcPts val="0"/>
              </a:spcAft>
              <a:buClr>
                <a:srgbClr val="000000"/>
              </a:buClr>
              <a:buSzPts val="1800"/>
              <a:buFont typeface="Arial"/>
              <a:buChar char="●"/>
            </a:pPr>
            <a:r>
              <a:rPr lang="en-GB" sz="1600" b="0" i="0" u="none" strike="noStrike" cap="none" dirty="0">
                <a:solidFill>
                  <a:srgbClr val="000000"/>
                </a:solidFill>
                <a:latin typeface="Arial"/>
                <a:ea typeface="Arial"/>
                <a:cs typeface="Arial"/>
                <a:sym typeface="Arial"/>
              </a:rPr>
              <a:t>Maintain </a:t>
            </a:r>
            <a:r>
              <a:rPr lang="en-GB" sz="1600" b="0" i="0" u="none" strike="noStrike" cap="none" dirty="0" smtClean="0">
                <a:solidFill>
                  <a:srgbClr val="000000"/>
                </a:solidFill>
                <a:latin typeface="Arial"/>
                <a:ea typeface="Arial"/>
                <a:cs typeface="Arial"/>
                <a:sym typeface="Arial"/>
                <a:hlinkClick r:id="rId5"/>
              </a:rPr>
              <a:t>FACTS</a:t>
            </a:r>
            <a:r>
              <a:rPr lang="en-GB" sz="1600" b="0" i="0" u="none" strike="noStrike" cap="none" dirty="0" smtClean="0">
                <a:solidFill>
                  <a:srgbClr val="000000"/>
                </a:solidFill>
                <a:latin typeface="Arial"/>
                <a:ea typeface="Arial"/>
                <a:cs typeface="Arial"/>
                <a:sym typeface="Arial"/>
              </a:rPr>
              <a:t> </a:t>
            </a:r>
            <a:r>
              <a:rPr lang="en-GB" sz="1600" dirty="0" smtClean="0"/>
              <a:t>to help stay safe and protect others</a:t>
            </a:r>
            <a:endParaRPr dirty="0"/>
          </a:p>
          <a:p>
            <a:pPr marL="457200" marR="0" lvl="0" indent="-228600" algn="l" rtl="0">
              <a:lnSpc>
                <a:spcPct val="110000"/>
              </a:lnSpc>
              <a:spcBef>
                <a:spcPts val="0"/>
              </a:spcBef>
              <a:spcAft>
                <a:spcPts val="0"/>
              </a:spcAft>
              <a:buClr>
                <a:srgbClr val="000000"/>
              </a:buClr>
              <a:buSzPts val="1800"/>
              <a:buFont typeface="Arial"/>
              <a:buNone/>
            </a:pPr>
            <a:endParaRPr sz="1600" b="0" i="0" u="none" strike="noStrike" cap="none" dirty="0">
              <a:solidFill>
                <a:srgbClr val="000000"/>
              </a:solidFill>
              <a:latin typeface="Arial"/>
              <a:ea typeface="Arial"/>
              <a:cs typeface="Arial"/>
              <a:sym typeface="Arial"/>
            </a:endParaRPr>
          </a:p>
          <a:p>
            <a:pPr marL="114300" marR="0" lvl="0" indent="0" algn="l" rtl="0">
              <a:lnSpc>
                <a:spcPct val="110000"/>
              </a:lnSpc>
              <a:spcBef>
                <a:spcPts val="0"/>
              </a:spcBef>
              <a:spcAft>
                <a:spcPts val="0"/>
              </a:spcAft>
              <a:buNone/>
            </a:pPr>
            <a:r>
              <a:rPr lang="en-GB" sz="1600" b="1" i="0" u="none" strike="noStrike" cap="none" dirty="0">
                <a:solidFill>
                  <a:srgbClr val="000000"/>
                </a:solidFill>
                <a:latin typeface="Arial"/>
                <a:ea typeface="Arial"/>
                <a:cs typeface="Arial"/>
                <a:sym typeface="Arial"/>
              </a:rPr>
              <a:t>IMPORTANT: </a:t>
            </a:r>
            <a:r>
              <a:rPr lang="en-GB" sz="1600" b="0" i="0" u="none" strike="noStrike" cap="none" dirty="0">
                <a:solidFill>
                  <a:srgbClr val="000000"/>
                </a:solidFill>
                <a:latin typeface="Arial"/>
                <a:ea typeface="Arial"/>
                <a:cs typeface="Arial"/>
                <a:sym typeface="Arial"/>
              </a:rPr>
              <a:t>Tests are </a:t>
            </a:r>
            <a:r>
              <a:rPr lang="en-GB" sz="1600" b="0" i="0" u="sng" strike="noStrike" cap="none" dirty="0">
                <a:solidFill>
                  <a:srgbClr val="000000"/>
                </a:solidFill>
                <a:latin typeface="Arial"/>
                <a:ea typeface="Arial"/>
                <a:cs typeface="Arial"/>
                <a:sym typeface="Arial"/>
              </a:rPr>
              <a:t>only for the use of the person assigned the kits</a:t>
            </a:r>
            <a:r>
              <a:rPr lang="en-GB" sz="1600" b="0" i="0" u="none" strike="noStrike" cap="none" dirty="0">
                <a:solidFill>
                  <a:srgbClr val="000000"/>
                </a:solidFill>
                <a:latin typeface="Arial"/>
                <a:ea typeface="Arial"/>
                <a:cs typeface="Arial"/>
                <a:sym typeface="Arial"/>
              </a:rPr>
              <a:t>, they should not be taken by anyone else. </a:t>
            </a:r>
            <a:endParaRPr dirty="0"/>
          </a:p>
        </p:txBody>
      </p:sp>
      <p:pic>
        <p:nvPicPr>
          <p:cNvPr id="440" name="Google Shape;440;gae0b5e32f9_9_313" descr="Lateral Flow Testing - accessible and easy, no lab required, with fast results and safe technology. "/>
          <p:cNvPicPr preferRelativeResize="0"/>
          <p:nvPr/>
        </p:nvPicPr>
        <p:blipFill rotWithShape="1">
          <a:blip r:embed="rId6">
            <a:alphaModFix/>
          </a:blip>
          <a:srcRect/>
          <a:stretch/>
        </p:blipFill>
        <p:spPr>
          <a:xfrm>
            <a:off x="8886994" y="1729174"/>
            <a:ext cx="2960900" cy="2751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2"/>
          <p:cNvSpPr/>
          <p:nvPr/>
        </p:nvSpPr>
        <p:spPr>
          <a:xfrm>
            <a:off x="1854459" y="1982279"/>
            <a:ext cx="8978713" cy="57499"/>
          </a:xfrm>
          <a:prstGeom prst="rect">
            <a:avLst/>
          </a:prstGeom>
          <a:solidFill>
            <a:srgbClr val="00A9CE"/>
          </a:solidFill>
          <a:ln>
            <a:noFill/>
          </a:ln>
        </p:spPr>
        <p:txBody>
          <a:bodyPr spcFirstLastPara="1" wrap="square" lIns="72700" tIns="72700" rIns="72700" bIns="72700" anchor="ctr"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446" name="Google Shape;446;p2"/>
          <p:cNvSpPr/>
          <p:nvPr/>
        </p:nvSpPr>
        <p:spPr>
          <a:xfrm>
            <a:off x="1701405" y="1855488"/>
            <a:ext cx="313502" cy="308969"/>
          </a:xfrm>
          <a:prstGeom prst="ellipse">
            <a:avLst/>
          </a:prstGeom>
          <a:solidFill>
            <a:srgbClr val="2373B7"/>
          </a:solidFill>
          <a:ln>
            <a:noFill/>
          </a:ln>
        </p:spPr>
        <p:txBody>
          <a:bodyPr spcFirstLastPara="1" wrap="square" lIns="72700" tIns="72700" rIns="72700" bIns="72700" anchor="ctr" anchorCtr="0">
            <a:noAutofit/>
          </a:bodyPr>
          <a:lstStyle/>
          <a:p>
            <a:pPr marL="0" marR="0" lvl="0" indent="0" algn="ctr" rtl="0">
              <a:lnSpc>
                <a:spcPct val="100000"/>
              </a:lnSpc>
              <a:spcBef>
                <a:spcPts val="0"/>
              </a:spcBef>
              <a:spcAft>
                <a:spcPts val="0"/>
              </a:spcAft>
              <a:buNone/>
            </a:pPr>
            <a:r>
              <a:rPr lang="en-GB" sz="1200" b="0" i="0" u="none" strike="noStrike" cap="none">
                <a:solidFill>
                  <a:srgbClr val="FFFFFF"/>
                </a:solidFill>
                <a:latin typeface="Arial"/>
                <a:ea typeface="Arial"/>
                <a:cs typeface="Arial"/>
                <a:sym typeface="Arial"/>
              </a:rPr>
              <a:t>1</a:t>
            </a:r>
            <a:endParaRPr sz="1200" b="0" i="0" u="none" strike="noStrike" cap="none">
              <a:solidFill>
                <a:srgbClr val="FFFFFF"/>
              </a:solidFill>
              <a:latin typeface="Arial"/>
              <a:ea typeface="Arial"/>
              <a:cs typeface="Arial"/>
              <a:sym typeface="Arial"/>
            </a:endParaRPr>
          </a:p>
        </p:txBody>
      </p:sp>
      <p:grpSp>
        <p:nvGrpSpPr>
          <p:cNvPr id="447" name="Google Shape;447;p2"/>
          <p:cNvGrpSpPr/>
          <p:nvPr/>
        </p:nvGrpSpPr>
        <p:grpSpPr>
          <a:xfrm>
            <a:off x="1701427" y="2252417"/>
            <a:ext cx="510336" cy="510336"/>
            <a:chOff x="1666247" y="1534050"/>
            <a:chExt cx="641700" cy="641700"/>
          </a:xfrm>
        </p:grpSpPr>
        <p:sp>
          <p:nvSpPr>
            <p:cNvPr id="448" name="Google Shape;448;p2"/>
            <p:cNvSpPr/>
            <p:nvPr/>
          </p:nvSpPr>
          <p:spPr>
            <a:xfrm>
              <a:off x="1666247" y="1534050"/>
              <a:ext cx="641700" cy="641700"/>
            </a:xfrm>
            <a:prstGeom prst="ellipse">
              <a:avLst/>
            </a:prstGeom>
            <a:solidFill>
              <a:srgbClr val="00A9CE"/>
            </a:solidFill>
            <a:ln>
              <a:noFill/>
            </a:ln>
          </p:spPr>
          <p:txBody>
            <a:bodyPr spcFirstLastPara="1" wrap="square" lIns="72700" tIns="72700" rIns="72700" bIns="72700" anchor="ctr"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pic>
          <p:nvPicPr>
            <p:cNvPr id="449" name="Google Shape;449;p2"/>
            <p:cNvPicPr preferRelativeResize="0"/>
            <p:nvPr/>
          </p:nvPicPr>
          <p:blipFill rotWithShape="1">
            <a:blip r:embed="rId3">
              <a:alphaModFix/>
            </a:blip>
            <a:srcRect/>
            <a:stretch/>
          </p:blipFill>
          <p:spPr>
            <a:xfrm>
              <a:off x="1823311" y="1688954"/>
              <a:ext cx="331890" cy="331893"/>
            </a:xfrm>
            <a:prstGeom prst="rect">
              <a:avLst/>
            </a:prstGeom>
            <a:noFill/>
            <a:ln>
              <a:noFill/>
            </a:ln>
          </p:spPr>
        </p:pic>
      </p:grpSp>
      <p:sp>
        <p:nvSpPr>
          <p:cNvPr id="450" name="Google Shape;450;p2"/>
          <p:cNvSpPr txBox="1"/>
          <p:nvPr/>
        </p:nvSpPr>
        <p:spPr>
          <a:xfrm>
            <a:off x="2364869" y="2191818"/>
            <a:ext cx="1753608" cy="667325"/>
          </a:xfrm>
          <a:prstGeom prst="rect">
            <a:avLst/>
          </a:prstGeom>
          <a:noFill/>
          <a:ln>
            <a:noFill/>
          </a:ln>
        </p:spPr>
        <p:txBody>
          <a:bodyPr spcFirstLastPara="1" wrap="square" lIns="0" tIns="0" rIns="0" bIns="0" anchor="t" anchorCtr="0">
            <a:noAutofit/>
          </a:bodyPr>
          <a:lstStyle/>
          <a:p>
            <a:pPr marL="0" marR="101003" lvl="0" indent="0" algn="l" rtl="0">
              <a:lnSpc>
                <a:spcPct val="100000"/>
              </a:lnSpc>
              <a:spcBef>
                <a:spcPts val="0"/>
              </a:spcBef>
              <a:spcAft>
                <a:spcPts val="0"/>
              </a:spcAft>
              <a:buNone/>
            </a:pPr>
            <a:r>
              <a:rPr lang="en-GB" sz="1200" b="1" dirty="0" smtClean="0"/>
              <a:t>Consent to participate</a:t>
            </a:r>
            <a:endParaRPr sz="1200" b="0" i="0" u="none" strike="noStrike" cap="none" dirty="0">
              <a:solidFill>
                <a:srgbClr val="000000"/>
              </a:solidFill>
              <a:latin typeface="Arial"/>
              <a:ea typeface="Arial"/>
              <a:cs typeface="Arial"/>
              <a:sym typeface="Arial"/>
            </a:endParaRPr>
          </a:p>
          <a:p>
            <a:pPr marL="0" marR="101003" lvl="0" indent="0" algn="l" rtl="0">
              <a:lnSpc>
                <a:spcPct val="100000"/>
              </a:lnSpc>
              <a:spcBef>
                <a:spcPts val="477"/>
              </a:spcBef>
              <a:spcAft>
                <a:spcPts val="477"/>
              </a:spcAft>
              <a:buNone/>
            </a:pPr>
            <a:r>
              <a:rPr lang="en-GB" sz="1200" b="0" i="0" u="none" strike="noStrike" cap="none" dirty="0">
                <a:solidFill>
                  <a:srgbClr val="000000"/>
                </a:solidFill>
                <a:latin typeface="Arial"/>
                <a:ea typeface="Arial"/>
                <a:cs typeface="Arial"/>
                <a:sym typeface="Arial"/>
              </a:rPr>
              <a:t>Read key information and privacy notice to understand data protection for testing.</a:t>
            </a:r>
            <a:endParaRPr sz="1200" b="1" i="0" u="none" strike="noStrike" cap="none" dirty="0">
              <a:solidFill>
                <a:srgbClr val="000000"/>
              </a:solidFill>
              <a:latin typeface="Arial"/>
              <a:ea typeface="Arial"/>
              <a:cs typeface="Arial"/>
              <a:sym typeface="Arial"/>
            </a:endParaRPr>
          </a:p>
        </p:txBody>
      </p:sp>
      <p:sp>
        <p:nvSpPr>
          <p:cNvPr id="451" name="Google Shape;451;p2"/>
          <p:cNvSpPr/>
          <p:nvPr/>
        </p:nvSpPr>
        <p:spPr>
          <a:xfrm>
            <a:off x="4312612" y="1855488"/>
            <a:ext cx="313502" cy="308969"/>
          </a:xfrm>
          <a:prstGeom prst="ellipse">
            <a:avLst/>
          </a:prstGeom>
          <a:solidFill>
            <a:srgbClr val="2373B7"/>
          </a:solidFill>
          <a:ln>
            <a:noFill/>
          </a:ln>
        </p:spPr>
        <p:txBody>
          <a:bodyPr spcFirstLastPara="1" wrap="square" lIns="72700" tIns="72700" rIns="72700" bIns="72700" anchor="ctr" anchorCtr="0">
            <a:noAutofit/>
          </a:bodyPr>
          <a:lstStyle/>
          <a:p>
            <a:pPr marL="0" marR="0" lvl="0" indent="0" algn="ctr" rtl="0">
              <a:lnSpc>
                <a:spcPct val="100000"/>
              </a:lnSpc>
              <a:spcBef>
                <a:spcPts val="0"/>
              </a:spcBef>
              <a:spcAft>
                <a:spcPts val="0"/>
              </a:spcAft>
              <a:buNone/>
            </a:pPr>
            <a:r>
              <a:rPr lang="en-GB" sz="1200" b="0" i="0" u="none" strike="noStrike" cap="none">
                <a:solidFill>
                  <a:srgbClr val="FFFFFF"/>
                </a:solidFill>
                <a:latin typeface="Arial"/>
                <a:ea typeface="Arial"/>
                <a:cs typeface="Arial"/>
                <a:sym typeface="Arial"/>
              </a:rPr>
              <a:t>2</a:t>
            </a:r>
            <a:endParaRPr sz="1200" b="0" i="0" u="none" strike="noStrike" cap="none">
              <a:solidFill>
                <a:srgbClr val="FFFFFF"/>
              </a:solidFill>
              <a:latin typeface="Arial"/>
              <a:ea typeface="Arial"/>
              <a:cs typeface="Arial"/>
              <a:sym typeface="Arial"/>
            </a:endParaRPr>
          </a:p>
        </p:txBody>
      </p:sp>
      <p:sp>
        <p:nvSpPr>
          <p:cNvPr id="452" name="Google Shape;452;p2"/>
          <p:cNvSpPr txBox="1"/>
          <p:nvPr/>
        </p:nvSpPr>
        <p:spPr>
          <a:xfrm>
            <a:off x="5004770" y="2191818"/>
            <a:ext cx="2001606" cy="1174284"/>
          </a:xfrm>
          <a:prstGeom prst="rect">
            <a:avLst/>
          </a:prstGeom>
          <a:noFill/>
          <a:ln>
            <a:noFill/>
          </a:ln>
        </p:spPr>
        <p:txBody>
          <a:bodyPr spcFirstLastPara="1" wrap="square" lIns="0" tIns="0" rIns="0" bIns="0" anchor="t" anchorCtr="0">
            <a:noAutofit/>
          </a:bodyPr>
          <a:lstStyle/>
          <a:p>
            <a:pPr marL="0" marR="101003" lvl="0" indent="0" algn="l" rtl="0">
              <a:lnSpc>
                <a:spcPct val="100000"/>
              </a:lnSpc>
              <a:spcBef>
                <a:spcPts val="0"/>
              </a:spcBef>
              <a:spcAft>
                <a:spcPts val="0"/>
              </a:spcAft>
              <a:buNone/>
            </a:pPr>
            <a:r>
              <a:rPr lang="en-GB" sz="1200" b="1" i="0" u="none" strike="noStrike" cap="none" dirty="0">
                <a:solidFill>
                  <a:srgbClr val="000000"/>
                </a:solidFill>
                <a:latin typeface="Arial"/>
                <a:ea typeface="Arial"/>
                <a:cs typeface="Arial"/>
                <a:sym typeface="Arial"/>
              </a:rPr>
              <a:t>Collect test kits</a:t>
            </a:r>
            <a:endParaRPr sz="1200" b="0" i="0" u="none" strike="noStrike" cap="none" dirty="0">
              <a:solidFill>
                <a:srgbClr val="000000"/>
              </a:solidFill>
              <a:latin typeface="Arial"/>
              <a:ea typeface="Arial"/>
              <a:cs typeface="Arial"/>
              <a:sym typeface="Arial"/>
            </a:endParaRPr>
          </a:p>
          <a:p>
            <a:pPr marL="0" marR="101003" lvl="0" indent="0" algn="l" rtl="0">
              <a:lnSpc>
                <a:spcPct val="100000"/>
              </a:lnSpc>
              <a:spcBef>
                <a:spcPts val="477"/>
              </a:spcBef>
              <a:spcAft>
                <a:spcPts val="0"/>
              </a:spcAft>
              <a:buNone/>
            </a:pPr>
            <a:r>
              <a:rPr lang="en-GB" sz="1200" b="0" i="0" u="none" strike="noStrike" cap="none" dirty="0">
                <a:solidFill>
                  <a:srgbClr val="000000"/>
                </a:solidFill>
                <a:latin typeface="Arial"/>
                <a:ea typeface="Arial"/>
                <a:cs typeface="Arial"/>
                <a:sym typeface="Arial"/>
              </a:rPr>
              <a:t>Collect test kits from </a:t>
            </a:r>
            <a:r>
              <a:rPr lang="en-GB" sz="1200" b="0" i="0" u="none" strike="noStrike" cap="none" dirty="0" smtClean="0">
                <a:solidFill>
                  <a:srgbClr val="000000"/>
                </a:solidFill>
                <a:latin typeface="Arial"/>
                <a:ea typeface="Arial"/>
                <a:cs typeface="Arial"/>
                <a:sym typeface="Arial"/>
              </a:rPr>
              <a:t>the </a:t>
            </a:r>
            <a:r>
              <a:rPr lang="en-GB" sz="1200" b="0" i="0" u="none" strike="noStrike" cap="none" dirty="0">
                <a:solidFill>
                  <a:srgbClr val="000000"/>
                </a:solidFill>
                <a:latin typeface="Arial"/>
                <a:ea typeface="Arial"/>
                <a:cs typeface="Arial"/>
                <a:sym typeface="Arial"/>
              </a:rPr>
              <a:t>collection point and take them home after signing for the updated instructions for use.</a:t>
            </a:r>
            <a:endParaRPr sz="1200" b="1" i="0" u="none" strike="noStrike" cap="none" dirty="0">
              <a:solidFill>
                <a:srgbClr val="000000"/>
              </a:solidFill>
              <a:latin typeface="Arial"/>
              <a:ea typeface="Arial"/>
              <a:cs typeface="Arial"/>
              <a:sym typeface="Arial"/>
            </a:endParaRPr>
          </a:p>
        </p:txBody>
      </p:sp>
      <p:sp>
        <p:nvSpPr>
          <p:cNvPr id="453" name="Google Shape;453;p2"/>
          <p:cNvSpPr/>
          <p:nvPr/>
        </p:nvSpPr>
        <p:spPr>
          <a:xfrm>
            <a:off x="7045019" y="1855488"/>
            <a:ext cx="313502" cy="308969"/>
          </a:xfrm>
          <a:prstGeom prst="ellipse">
            <a:avLst/>
          </a:prstGeom>
          <a:solidFill>
            <a:srgbClr val="2373B7"/>
          </a:solidFill>
          <a:ln>
            <a:noFill/>
          </a:ln>
        </p:spPr>
        <p:txBody>
          <a:bodyPr spcFirstLastPara="1" wrap="square" lIns="72700" tIns="72700" rIns="72700" bIns="72700" anchor="ctr" anchorCtr="0">
            <a:noAutofit/>
          </a:bodyPr>
          <a:lstStyle/>
          <a:p>
            <a:pPr marL="0" marR="0" lvl="0" indent="0" algn="l" rtl="0">
              <a:lnSpc>
                <a:spcPct val="100000"/>
              </a:lnSpc>
              <a:spcBef>
                <a:spcPts val="0"/>
              </a:spcBef>
              <a:spcAft>
                <a:spcPts val="0"/>
              </a:spcAft>
              <a:buNone/>
            </a:pPr>
            <a:r>
              <a:rPr lang="en-GB" sz="1200" b="0" i="0" u="none" strike="noStrike" cap="none">
                <a:solidFill>
                  <a:srgbClr val="FFFFFF"/>
                </a:solidFill>
                <a:latin typeface="Arial"/>
                <a:ea typeface="Arial"/>
                <a:cs typeface="Arial"/>
                <a:sym typeface="Arial"/>
              </a:rPr>
              <a:t>3</a:t>
            </a:r>
            <a:endParaRPr sz="1200" b="0" i="0" u="none" strike="noStrike" cap="none">
              <a:solidFill>
                <a:srgbClr val="FFFFFF"/>
              </a:solidFill>
              <a:latin typeface="Arial"/>
              <a:ea typeface="Arial"/>
              <a:cs typeface="Arial"/>
              <a:sym typeface="Arial"/>
            </a:endParaRPr>
          </a:p>
        </p:txBody>
      </p:sp>
      <p:sp>
        <p:nvSpPr>
          <p:cNvPr id="454" name="Google Shape;454;p2"/>
          <p:cNvSpPr txBox="1"/>
          <p:nvPr/>
        </p:nvSpPr>
        <p:spPr>
          <a:xfrm>
            <a:off x="7702306" y="2191818"/>
            <a:ext cx="2767122" cy="667325"/>
          </a:xfrm>
          <a:prstGeom prst="rect">
            <a:avLst/>
          </a:prstGeom>
          <a:noFill/>
          <a:ln>
            <a:noFill/>
          </a:ln>
        </p:spPr>
        <p:txBody>
          <a:bodyPr spcFirstLastPara="1" wrap="square" lIns="0" tIns="0" rIns="0" bIns="0" anchor="t" anchorCtr="0">
            <a:noAutofit/>
          </a:bodyPr>
          <a:lstStyle/>
          <a:p>
            <a:pPr marL="0" marR="101003" lvl="0" indent="0" algn="l" rtl="0">
              <a:lnSpc>
                <a:spcPct val="100000"/>
              </a:lnSpc>
              <a:spcBef>
                <a:spcPts val="0"/>
              </a:spcBef>
              <a:spcAft>
                <a:spcPts val="0"/>
              </a:spcAft>
              <a:buNone/>
            </a:pPr>
            <a:r>
              <a:rPr lang="en-GB" sz="1200" b="1" i="0" u="none" strike="noStrike" cap="none" dirty="0">
                <a:solidFill>
                  <a:srgbClr val="000000"/>
                </a:solidFill>
                <a:latin typeface="Arial"/>
                <a:ea typeface="Arial"/>
                <a:cs typeface="Arial"/>
                <a:sym typeface="Arial"/>
              </a:rPr>
              <a:t>Test at home</a:t>
            </a:r>
            <a:endParaRPr sz="1200" b="1" i="0" u="none" strike="noStrike" cap="none" dirty="0">
              <a:solidFill>
                <a:srgbClr val="000000"/>
              </a:solidFill>
              <a:latin typeface="Arial"/>
              <a:ea typeface="Arial"/>
              <a:cs typeface="Arial"/>
              <a:sym typeface="Arial"/>
            </a:endParaRPr>
          </a:p>
          <a:p>
            <a:pPr marL="0" marR="101003" lvl="0" indent="0" algn="l" rtl="0">
              <a:lnSpc>
                <a:spcPct val="100000"/>
              </a:lnSpc>
              <a:spcBef>
                <a:spcPts val="477"/>
              </a:spcBef>
              <a:spcAft>
                <a:spcPts val="0"/>
              </a:spcAft>
              <a:buNone/>
            </a:pPr>
            <a:r>
              <a:rPr lang="en-GB" sz="1200" b="0" i="0" u="none" strike="noStrike" cap="none" dirty="0">
                <a:solidFill>
                  <a:srgbClr val="000000"/>
                </a:solidFill>
                <a:latin typeface="Arial"/>
                <a:ea typeface="Arial"/>
                <a:cs typeface="Arial"/>
                <a:sym typeface="Arial"/>
              </a:rPr>
              <a:t>Follow instructions: </a:t>
            </a:r>
            <a:r>
              <a:rPr lang="en-GB" sz="1200" b="1" i="0" u="none" strike="noStrike" cap="none" dirty="0" err="1">
                <a:solidFill>
                  <a:srgbClr val="000000"/>
                </a:solidFill>
                <a:latin typeface="Arial"/>
                <a:ea typeface="Arial"/>
                <a:cs typeface="Arial"/>
                <a:sym typeface="Arial"/>
              </a:rPr>
              <a:t>v1.3.2</a:t>
            </a:r>
            <a:r>
              <a:rPr lang="en-GB" sz="1200" b="1" i="0" u="none" strike="noStrike" cap="none" dirty="0">
                <a:solidFill>
                  <a:srgbClr val="000000"/>
                </a:solidFill>
                <a:latin typeface="Arial"/>
                <a:ea typeface="Arial"/>
                <a:cs typeface="Arial"/>
                <a:sym typeface="Arial"/>
              </a:rPr>
              <a:t> </a:t>
            </a:r>
            <a:r>
              <a:rPr lang="en-GB" sz="1200" b="0" i="0" u="none" strike="noStrike" cap="none" dirty="0">
                <a:solidFill>
                  <a:srgbClr val="000000"/>
                </a:solidFill>
                <a:latin typeface="Arial"/>
                <a:ea typeface="Arial"/>
                <a:cs typeface="Arial"/>
                <a:sym typeface="Arial"/>
              </a:rPr>
              <a:t>issued with test kit – </a:t>
            </a:r>
            <a:r>
              <a:rPr lang="en-GB" sz="1200" b="0" i="0" u="none" strike="noStrike" cap="none" dirty="0">
                <a:solidFill>
                  <a:schemeClr val="dk1"/>
                </a:solidFill>
                <a:latin typeface="Arial"/>
                <a:ea typeface="Arial"/>
                <a:cs typeface="Arial"/>
                <a:sym typeface="Arial"/>
              </a:rPr>
              <a:t>see slide 14. </a:t>
            </a:r>
            <a:r>
              <a:rPr lang="en-GB" sz="1200" b="0" i="0" u="none" strike="noStrike" cap="none" dirty="0">
                <a:solidFill>
                  <a:srgbClr val="000000"/>
                </a:solidFill>
                <a:latin typeface="Arial"/>
                <a:ea typeface="Arial"/>
                <a:cs typeface="Arial"/>
                <a:sym typeface="Arial"/>
              </a:rPr>
              <a:t>Test in morning before </a:t>
            </a:r>
            <a:r>
              <a:rPr lang="en-GB" sz="1200" b="0" i="0" u="none" strike="noStrike" cap="none" dirty="0" smtClean="0">
                <a:solidFill>
                  <a:srgbClr val="000000"/>
                </a:solidFill>
                <a:latin typeface="Arial"/>
                <a:ea typeface="Arial"/>
                <a:cs typeface="Arial"/>
                <a:sym typeface="Arial"/>
              </a:rPr>
              <a:t>school</a:t>
            </a:r>
            <a:r>
              <a:rPr lang="en-GB" sz="1200" dirty="0" smtClean="0"/>
              <a:t>/start of work</a:t>
            </a:r>
            <a:r>
              <a:rPr lang="en-GB" sz="1200" b="0" i="0" u="none" strike="noStrike" cap="none" dirty="0" smtClean="0">
                <a:solidFill>
                  <a:srgbClr val="000000"/>
                </a:solidFill>
                <a:latin typeface="Arial"/>
                <a:ea typeface="Arial"/>
                <a:cs typeface="Arial"/>
                <a:sym typeface="Arial"/>
              </a:rPr>
              <a:t> </a:t>
            </a:r>
            <a:r>
              <a:rPr lang="en-GB" sz="1200" b="0" i="0" u="none" strike="noStrike" cap="none" dirty="0">
                <a:solidFill>
                  <a:srgbClr val="000000"/>
                </a:solidFill>
                <a:latin typeface="Arial"/>
                <a:ea typeface="Arial"/>
                <a:cs typeface="Arial"/>
                <a:sym typeface="Arial"/>
              </a:rPr>
              <a:t>ideally.</a:t>
            </a:r>
            <a:endParaRPr sz="1200" b="1" i="0" u="none" strike="noStrike" cap="none" dirty="0">
              <a:solidFill>
                <a:srgbClr val="000000"/>
              </a:solidFill>
              <a:latin typeface="Arial"/>
              <a:ea typeface="Arial"/>
              <a:cs typeface="Arial"/>
              <a:sym typeface="Arial"/>
            </a:endParaRPr>
          </a:p>
        </p:txBody>
      </p:sp>
      <p:grpSp>
        <p:nvGrpSpPr>
          <p:cNvPr id="455" name="Google Shape;455;p2"/>
          <p:cNvGrpSpPr/>
          <p:nvPr/>
        </p:nvGrpSpPr>
        <p:grpSpPr>
          <a:xfrm>
            <a:off x="4312626" y="2264853"/>
            <a:ext cx="510336" cy="510336"/>
            <a:chOff x="5775150" y="1532623"/>
            <a:chExt cx="641700" cy="641700"/>
          </a:xfrm>
        </p:grpSpPr>
        <p:sp>
          <p:nvSpPr>
            <p:cNvPr id="456" name="Google Shape;456;p2"/>
            <p:cNvSpPr/>
            <p:nvPr/>
          </p:nvSpPr>
          <p:spPr>
            <a:xfrm>
              <a:off x="5775150" y="1532623"/>
              <a:ext cx="641700" cy="641700"/>
            </a:xfrm>
            <a:prstGeom prst="ellipse">
              <a:avLst/>
            </a:prstGeom>
            <a:solidFill>
              <a:srgbClr val="00A9CE"/>
            </a:solidFill>
            <a:ln>
              <a:noFill/>
            </a:ln>
          </p:spPr>
          <p:txBody>
            <a:bodyPr spcFirstLastPara="1" wrap="square" lIns="72700" tIns="72700" rIns="72700" bIns="72700" anchor="ctr"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pic>
          <p:nvPicPr>
            <p:cNvPr id="457" name="Google Shape;457;p2"/>
            <p:cNvPicPr preferRelativeResize="0"/>
            <p:nvPr/>
          </p:nvPicPr>
          <p:blipFill rotWithShape="1">
            <a:blip r:embed="rId4">
              <a:alphaModFix/>
            </a:blip>
            <a:srcRect/>
            <a:stretch/>
          </p:blipFill>
          <p:spPr>
            <a:xfrm>
              <a:off x="5930055" y="1724255"/>
              <a:ext cx="331890" cy="265515"/>
            </a:xfrm>
            <a:prstGeom prst="rect">
              <a:avLst/>
            </a:prstGeom>
            <a:noFill/>
            <a:ln>
              <a:noFill/>
            </a:ln>
          </p:spPr>
        </p:pic>
      </p:grpSp>
      <p:grpSp>
        <p:nvGrpSpPr>
          <p:cNvPr id="458" name="Google Shape;458;p2"/>
          <p:cNvGrpSpPr/>
          <p:nvPr/>
        </p:nvGrpSpPr>
        <p:grpSpPr>
          <a:xfrm>
            <a:off x="7043529" y="2264853"/>
            <a:ext cx="510336" cy="510336"/>
            <a:chOff x="9574694" y="1563464"/>
            <a:chExt cx="641700" cy="641700"/>
          </a:xfrm>
        </p:grpSpPr>
        <p:sp>
          <p:nvSpPr>
            <p:cNvPr id="459" name="Google Shape;459;p2"/>
            <p:cNvSpPr/>
            <p:nvPr/>
          </p:nvSpPr>
          <p:spPr>
            <a:xfrm>
              <a:off x="9574694" y="1563464"/>
              <a:ext cx="641700" cy="641700"/>
            </a:xfrm>
            <a:prstGeom prst="ellipse">
              <a:avLst/>
            </a:prstGeom>
            <a:solidFill>
              <a:srgbClr val="00A9CE"/>
            </a:solidFill>
            <a:ln>
              <a:noFill/>
            </a:ln>
          </p:spPr>
          <p:txBody>
            <a:bodyPr spcFirstLastPara="1" wrap="square" lIns="72700" tIns="72700" rIns="72700" bIns="72700" anchor="ctr" anchorCtr="0">
              <a:noAutofit/>
            </a:bodyPr>
            <a:lstStyle/>
            <a:p>
              <a:pPr marL="0" marR="0" lvl="0" indent="0" algn="ctr"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pic>
          <p:nvPicPr>
            <p:cNvPr id="460" name="Google Shape;460;p2"/>
            <p:cNvPicPr preferRelativeResize="0"/>
            <p:nvPr/>
          </p:nvPicPr>
          <p:blipFill rotWithShape="1">
            <a:blip r:embed="rId5">
              <a:alphaModFix/>
            </a:blip>
            <a:srcRect/>
            <a:stretch/>
          </p:blipFill>
          <p:spPr>
            <a:xfrm>
              <a:off x="9722836" y="1665857"/>
              <a:ext cx="298701" cy="440938"/>
            </a:xfrm>
            <a:prstGeom prst="rect">
              <a:avLst/>
            </a:prstGeom>
            <a:noFill/>
            <a:ln>
              <a:noFill/>
            </a:ln>
          </p:spPr>
        </p:pic>
      </p:grpSp>
      <p:sp>
        <p:nvSpPr>
          <p:cNvPr id="461" name="Google Shape;461;p2"/>
          <p:cNvSpPr/>
          <p:nvPr/>
        </p:nvSpPr>
        <p:spPr>
          <a:xfrm>
            <a:off x="1137091" y="3401146"/>
            <a:ext cx="9696141" cy="57499"/>
          </a:xfrm>
          <a:prstGeom prst="rect">
            <a:avLst/>
          </a:prstGeom>
          <a:solidFill>
            <a:srgbClr val="00A9CE"/>
          </a:solidFill>
          <a:ln>
            <a:noFill/>
          </a:ln>
        </p:spPr>
        <p:txBody>
          <a:bodyPr spcFirstLastPara="1" wrap="square" lIns="72700" tIns="72700" rIns="72700" bIns="72700" anchor="ctr"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462" name="Google Shape;462;p2"/>
          <p:cNvSpPr/>
          <p:nvPr/>
        </p:nvSpPr>
        <p:spPr>
          <a:xfrm>
            <a:off x="1701405" y="3274355"/>
            <a:ext cx="313502" cy="308969"/>
          </a:xfrm>
          <a:prstGeom prst="ellipse">
            <a:avLst/>
          </a:prstGeom>
          <a:solidFill>
            <a:srgbClr val="2373B7"/>
          </a:solidFill>
          <a:ln>
            <a:noFill/>
          </a:ln>
        </p:spPr>
        <p:txBody>
          <a:bodyPr spcFirstLastPara="1" wrap="square" lIns="72700" tIns="72700" rIns="72700" bIns="72700" anchor="ctr" anchorCtr="0">
            <a:noAutofit/>
          </a:bodyPr>
          <a:lstStyle/>
          <a:p>
            <a:pPr marL="0" marR="0" lvl="0" indent="0" algn="ctr" rtl="0">
              <a:lnSpc>
                <a:spcPct val="100000"/>
              </a:lnSpc>
              <a:spcBef>
                <a:spcPts val="0"/>
              </a:spcBef>
              <a:spcAft>
                <a:spcPts val="0"/>
              </a:spcAft>
              <a:buNone/>
            </a:pPr>
            <a:r>
              <a:rPr lang="en-GB" sz="1200" b="0" i="0" u="none" strike="noStrike" cap="none">
                <a:solidFill>
                  <a:srgbClr val="FFFFFF"/>
                </a:solidFill>
                <a:latin typeface="Arial"/>
                <a:ea typeface="Arial"/>
                <a:cs typeface="Arial"/>
                <a:sym typeface="Arial"/>
              </a:rPr>
              <a:t>4</a:t>
            </a:r>
            <a:endParaRPr sz="1200" b="0" i="0" u="none" strike="noStrike" cap="none">
              <a:solidFill>
                <a:srgbClr val="FFFFFF"/>
              </a:solidFill>
              <a:latin typeface="Arial"/>
              <a:ea typeface="Arial"/>
              <a:cs typeface="Arial"/>
              <a:sym typeface="Arial"/>
            </a:endParaRPr>
          </a:p>
        </p:txBody>
      </p:sp>
      <p:sp>
        <p:nvSpPr>
          <p:cNvPr id="463" name="Google Shape;463;p2"/>
          <p:cNvSpPr/>
          <p:nvPr/>
        </p:nvSpPr>
        <p:spPr>
          <a:xfrm>
            <a:off x="1701427" y="3671284"/>
            <a:ext cx="510336" cy="510336"/>
          </a:xfrm>
          <a:prstGeom prst="ellipse">
            <a:avLst/>
          </a:prstGeom>
          <a:solidFill>
            <a:srgbClr val="00A9CE"/>
          </a:solidFill>
          <a:ln>
            <a:noFill/>
          </a:ln>
        </p:spPr>
        <p:txBody>
          <a:bodyPr spcFirstLastPara="1" wrap="square" lIns="72700" tIns="72700" rIns="72700" bIns="72700" anchor="ctr" anchorCtr="0">
            <a:noAutofit/>
          </a:bodyPr>
          <a:lstStyle/>
          <a:p>
            <a:pPr marL="0" marR="0" lvl="0" indent="0" algn="ctr" rtl="0">
              <a:lnSpc>
                <a:spcPct val="100000"/>
              </a:lnSpc>
              <a:spcBef>
                <a:spcPts val="0"/>
              </a:spcBef>
              <a:spcAft>
                <a:spcPts val="0"/>
              </a:spcAft>
              <a:buNone/>
            </a:pPr>
            <a:r>
              <a:rPr lang="en-GB" sz="1200" b="1" i="0" u="none" strike="noStrike" cap="none">
                <a:solidFill>
                  <a:srgbClr val="FFFFFF"/>
                </a:solidFill>
                <a:latin typeface="Arial"/>
                <a:ea typeface="Arial"/>
                <a:cs typeface="Arial"/>
                <a:sym typeface="Arial"/>
              </a:rPr>
              <a:t>?</a:t>
            </a:r>
            <a:endParaRPr sz="1200" b="1" i="0" u="none" strike="noStrike" cap="none">
              <a:solidFill>
                <a:srgbClr val="FFFFFF"/>
              </a:solidFill>
              <a:latin typeface="Arial"/>
              <a:ea typeface="Arial"/>
              <a:cs typeface="Arial"/>
              <a:sym typeface="Arial"/>
            </a:endParaRPr>
          </a:p>
        </p:txBody>
      </p:sp>
      <p:sp>
        <p:nvSpPr>
          <p:cNvPr id="464" name="Google Shape;464;p2"/>
          <p:cNvSpPr txBox="1"/>
          <p:nvPr/>
        </p:nvSpPr>
        <p:spPr>
          <a:xfrm>
            <a:off x="2364869" y="3610685"/>
            <a:ext cx="1753608" cy="667325"/>
          </a:xfrm>
          <a:prstGeom prst="rect">
            <a:avLst/>
          </a:prstGeom>
          <a:noFill/>
          <a:ln>
            <a:noFill/>
          </a:ln>
        </p:spPr>
        <p:txBody>
          <a:bodyPr spcFirstLastPara="1" wrap="square" lIns="0" tIns="0" rIns="0" bIns="0" anchor="t" anchorCtr="0">
            <a:noAutofit/>
          </a:bodyPr>
          <a:lstStyle/>
          <a:p>
            <a:pPr marL="0" marR="101003" lvl="0" indent="0" algn="l" rtl="0">
              <a:lnSpc>
                <a:spcPct val="100000"/>
              </a:lnSpc>
              <a:spcBef>
                <a:spcPts val="0"/>
              </a:spcBef>
              <a:spcAft>
                <a:spcPts val="0"/>
              </a:spcAft>
              <a:buNone/>
            </a:pPr>
            <a:r>
              <a:rPr lang="en-GB" sz="1200" b="1" i="0" u="none" strike="noStrike" cap="none">
                <a:solidFill>
                  <a:srgbClr val="000000"/>
                </a:solidFill>
                <a:latin typeface="Arial"/>
                <a:ea typeface="Arial"/>
                <a:cs typeface="Arial"/>
                <a:sym typeface="Arial"/>
              </a:rPr>
              <a:t>Check your results</a:t>
            </a:r>
            <a:endParaRPr sz="1200" b="0" i="0" u="none" strike="noStrike" cap="none">
              <a:solidFill>
                <a:srgbClr val="000000"/>
              </a:solidFill>
              <a:latin typeface="Arial"/>
              <a:ea typeface="Arial"/>
              <a:cs typeface="Arial"/>
              <a:sym typeface="Arial"/>
            </a:endParaRPr>
          </a:p>
          <a:p>
            <a:pPr marL="0" marR="101003" lvl="0" indent="0" algn="l" rtl="0">
              <a:lnSpc>
                <a:spcPct val="100000"/>
              </a:lnSpc>
              <a:spcBef>
                <a:spcPts val="477"/>
              </a:spcBef>
              <a:spcAft>
                <a:spcPts val="0"/>
              </a:spcAft>
              <a:buNone/>
            </a:pPr>
            <a:r>
              <a:rPr lang="en-GB" sz="1200" b="0" i="0" u="none" strike="noStrike" cap="none">
                <a:solidFill>
                  <a:srgbClr val="000000"/>
                </a:solidFill>
                <a:latin typeface="Arial"/>
                <a:ea typeface="Arial"/>
                <a:cs typeface="Arial"/>
                <a:sym typeface="Arial"/>
              </a:rPr>
              <a:t>At 30 minutes, check the result. Please note the results are invalid after 30 minutes. </a:t>
            </a:r>
            <a:endParaRPr sz="1200" b="1" i="0" u="none" strike="noStrike" cap="none">
              <a:solidFill>
                <a:srgbClr val="000000"/>
              </a:solidFill>
              <a:latin typeface="Arial"/>
              <a:ea typeface="Arial"/>
              <a:cs typeface="Arial"/>
              <a:sym typeface="Arial"/>
            </a:endParaRPr>
          </a:p>
        </p:txBody>
      </p:sp>
      <p:sp>
        <p:nvSpPr>
          <p:cNvPr id="465" name="Google Shape;465;p2"/>
          <p:cNvSpPr/>
          <p:nvPr/>
        </p:nvSpPr>
        <p:spPr>
          <a:xfrm>
            <a:off x="1137089" y="5119759"/>
            <a:ext cx="6035514" cy="57499"/>
          </a:xfrm>
          <a:prstGeom prst="rect">
            <a:avLst/>
          </a:prstGeom>
          <a:solidFill>
            <a:srgbClr val="00A9CE"/>
          </a:solidFill>
          <a:ln>
            <a:noFill/>
          </a:ln>
        </p:spPr>
        <p:txBody>
          <a:bodyPr spcFirstLastPara="1" wrap="square" lIns="72700" tIns="72700" rIns="72700" bIns="72700" anchor="ctr"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466" name="Google Shape;466;p2"/>
          <p:cNvSpPr/>
          <p:nvPr/>
        </p:nvSpPr>
        <p:spPr>
          <a:xfrm>
            <a:off x="1701405" y="4992971"/>
            <a:ext cx="313502" cy="308969"/>
          </a:xfrm>
          <a:prstGeom prst="ellipse">
            <a:avLst/>
          </a:prstGeom>
          <a:solidFill>
            <a:srgbClr val="2373B7"/>
          </a:solidFill>
          <a:ln>
            <a:noFill/>
          </a:ln>
        </p:spPr>
        <p:txBody>
          <a:bodyPr spcFirstLastPara="1" wrap="square" lIns="72700" tIns="72700" rIns="72700" bIns="72700" anchor="ctr" anchorCtr="0">
            <a:noAutofit/>
          </a:bodyPr>
          <a:lstStyle/>
          <a:p>
            <a:pPr marL="0" marR="0" lvl="0" indent="0" algn="ctr" rtl="0">
              <a:lnSpc>
                <a:spcPct val="100000"/>
              </a:lnSpc>
              <a:spcBef>
                <a:spcPts val="0"/>
              </a:spcBef>
              <a:spcAft>
                <a:spcPts val="0"/>
              </a:spcAft>
              <a:buNone/>
            </a:pPr>
            <a:r>
              <a:rPr lang="en-GB" sz="1200" b="0" i="0" u="none" strike="noStrike" cap="none">
                <a:solidFill>
                  <a:srgbClr val="FFFFFF"/>
                </a:solidFill>
                <a:latin typeface="Arial"/>
                <a:ea typeface="Arial"/>
                <a:cs typeface="Arial"/>
                <a:sym typeface="Arial"/>
              </a:rPr>
              <a:t>5</a:t>
            </a:r>
            <a:endParaRPr sz="1200" b="0" i="0" u="none" strike="noStrike" cap="none">
              <a:solidFill>
                <a:srgbClr val="FFFFFF"/>
              </a:solidFill>
              <a:latin typeface="Arial"/>
              <a:ea typeface="Arial"/>
              <a:cs typeface="Arial"/>
              <a:sym typeface="Arial"/>
            </a:endParaRPr>
          </a:p>
        </p:txBody>
      </p:sp>
      <p:sp>
        <p:nvSpPr>
          <p:cNvPr id="467" name="Google Shape;467;p2"/>
          <p:cNvSpPr txBox="1"/>
          <p:nvPr/>
        </p:nvSpPr>
        <p:spPr>
          <a:xfrm>
            <a:off x="4923712" y="5414626"/>
            <a:ext cx="1753608" cy="583372"/>
          </a:xfrm>
          <a:prstGeom prst="rect">
            <a:avLst/>
          </a:prstGeom>
          <a:noFill/>
          <a:ln>
            <a:noFill/>
          </a:ln>
        </p:spPr>
        <p:txBody>
          <a:bodyPr spcFirstLastPara="1" wrap="square" lIns="0" tIns="0" rIns="0" bIns="0" anchor="t" anchorCtr="0">
            <a:noAutofit/>
          </a:bodyPr>
          <a:lstStyle/>
          <a:p>
            <a:pPr marL="0" marR="101003" lvl="0" indent="0" algn="l" rtl="0">
              <a:lnSpc>
                <a:spcPct val="100000"/>
              </a:lnSpc>
              <a:spcBef>
                <a:spcPts val="0"/>
              </a:spcBef>
              <a:spcAft>
                <a:spcPts val="0"/>
              </a:spcAft>
              <a:buNone/>
            </a:pPr>
            <a:r>
              <a:rPr lang="en-GB" sz="1200" b="1" i="0" u="none" strike="noStrike" cap="none" dirty="0" smtClean="0">
                <a:solidFill>
                  <a:srgbClr val="FF0000"/>
                </a:solidFill>
                <a:latin typeface="Arial"/>
                <a:ea typeface="Arial"/>
                <a:cs typeface="Arial"/>
                <a:sym typeface="Arial"/>
              </a:rPr>
              <a:t>If positive result</a:t>
            </a:r>
            <a:r>
              <a:rPr lang="en-GB" sz="1200" b="1" i="0" u="none" strike="noStrike" cap="none" dirty="0" smtClean="0">
                <a:solidFill>
                  <a:srgbClr val="000000"/>
                </a:solidFill>
                <a:latin typeface="Arial"/>
                <a:ea typeface="Arial"/>
                <a:cs typeface="Arial"/>
                <a:sym typeface="Arial"/>
              </a:rPr>
              <a:t>,</a:t>
            </a:r>
            <a:r>
              <a:rPr lang="en-GB" sz="1200" b="1" dirty="0" smtClean="0"/>
              <a:t>  </a:t>
            </a:r>
            <a:r>
              <a:rPr lang="en-GB" sz="1200" dirty="0" smtClean="0"/>
              <a:t>Report absence to workplace/school</a:t>
            </a:r>
            <a:r>
              <a:rPr lang="en-GB" sz="1200" i="0" u="none" strike="noStrike" cap="none" dirty="0" smtClean="0">
                <a:solidFill>
                  <a:srgbClr val="000000"/>
                </a:solidFill>
                <a:sym typeface="Arial"/>
              </a:rPr>
              <a:t>.</a:t>
            </a:r>
            <a:endParaRPr sz="1200" i="0" u="none" strike="noStrike" cap="none" dirty="0">
              <a:solidFill>
                <a:srgbClr val="000000"/>
              </a:solidFill>
              <a:sym typeface="Arial"/>
            </a:endParaRPr>
          </a:p>
        </p:txBody>
      </p:sp>
      <p:sp>
        <p:nvSpPr>
          <p:cNvPr id="468" name="Google Shape;468;p2"/>
          <p:cNvSpPr/>
          <p:nvPr/>
        </p:nvSpPr>
        <p:spPr>
          <a:xfrm>
            <a:off x="4312612" y="4992971"/>
            <a:ext cx="313502" cy="308969"/>
          </a:xfrm>
          <a:prstGeom prst="ellipse">
            <a:avLst/>
          </a:prstGeom>
          <a:solidFill>
            <a:srgbClr val="2373B7"/>
          </a:solidFill>
          <a:ln>
            <a:noFill/>
          </a:ln>
        </p:spPr>
        <p:txBody>
          <a:bodyPr spcFirstLastPara="1" wrap="square" lIns="72700" tIns="72700" rIns="72700" bIns="72700" anchor="ctr" anchorCtr="0">
            <a:noAutofit/>
          </a:bodyPr>
          <a:lstStyle/>
          <a:p>
            <a:pPr marL="0" marR="0" lvl="0" indent="0" algn="ctr" rtl="0">
              <a:lnSpc>
                <a:spcPct val="100000"/>
              </a:lnSpc>
              <a:spcBef>
                <a:spcPts val="0"/>
              </a:spcBef>
              <a:spcAft>
                <a:spcPts val="0"/>
              </a:spcAft>
              <a:buNone/>
            </a:pPr>
            <a:r>
              <a:rPr lang="en-GB" sz="1200" b="0" i="0" u="none" strike="noStrike" cap="none">
                <a:solidFill>
                  <a:srgbClr val="FFFFFF"/>
                </a:solidFill>
                <a:latin typeface="Arial"/>
                <a:ea typeface="Arial"/>
                <a:cs typeface="Arial"/>
                <a:sym typeface="Arial"/>
              </a:rPr>
              <a:t>6</a:t>
            </a:r>
            <a:endParaRPr sz="1200" b="0" i="0" u="none" strike="noStrike" cap="none">
              <a:solidFill>
                <a:srgbClr val="FFFFFF"/>
              </a:solidFill>
              <a:latin typeface="Arial"/>
              <a:ea typeface="Arial"/>
              <a:cs typeface="Arial"/>
              <a:sym typeface="Arial"/>
            </a:endParaRPr>
          </a:p>
        </p:txBody>
      </p:sp>
      <p:sp>
        <p:nvSpPr>
          <p:cNvPr id="469" name="Google Shape;469;p2"/>
          <p:cNvSpPr txBox="1"/>
          <p:nvPr/>
        </p:nvSpPr>
        <p:spPr>
          <a:xfrm>
            <a:off x="2245930" y="5329300"/>
            <a:ext cx="1890318" cy="66732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GB" sz="1200" b="1" i="0" u="sng" strike="noStrike" cap="none" dirty="0">
                <a:solidFill>
                  <a:srgbClr val="000000"/>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Report result to NHS </a:t>
            </a:r>
            <a:r>
              <a:rPr lang="en-GB" sz="1200" b="1" u="sng" dirty="0" smtClean="0">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self test</a:t>
            </a:r>
            <a:r>
              <a:rPr lang="en-GB" sz="1200" b="1" i="0" u="sng" strike="noStrike" cap="none" dirty="0" smtClean="0">
                <a:solidFill>
                  <a:srgbClr val="000000"/>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sz="1200" b="1" i="0" u="sng" strike="noStrike" cap="none" dirty="0">
                <a:solidFill>
                  <a:srgbClr val="000000"/>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GB" sz="1200" b="1" i="0" u="sng" strike="noStrike" cap="none" dirty="0">
                <a:solidFill>
                  <a:srgbClr val="005EB8"/>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here</a:t>
            </a:r>
            <a:endParaRPr sz="1200" b="1" i="0" u="sng" strike="noStrike" cap="none" dirty="0">
              <a:solidFill>
                <a:srgbClr val="005EB8"/>
              </a:solidFill>
              <a:latin typeface="Arial"/>
              <a:ea typeface="Arial"/>
              <a:cs typeface="Arial"/>
              <a:sym typeface="Arial"/>
            </a:endParaRPr>
          </a:p>
          <a:p>
            <a:pPr marL="0" marR="0" lvl="0" indent="0" algn="l" rtl="0">
              <a:lnSpc>
                <a:spcPct val="100000"/>
              </a:lnSpc>
              <a:spcBef>
                <a:spcPts val="0"/>
              </a:spcBef>
              <a:spcAft>
                <a:spcPts val="0"/>
              </a:spcAft>
              <a:buNone/>
            </a:pPr>
            <a:r>
              <a:rPr lang="en-GB" sz="1200" b="1" i="0" u="none" strike="noStrike" cap="none" dirty="0">
                <a:solidFill>
                  <a:srgbClr val="000000"/>
                </a:solidFill>
                <a:latin typeface="Arial"/>
                <a:ea typeface="Arial"/>
                <a:cs typeface="Arial"/>
                <a:sym typeface="Arial"/>
              </a:rPr>
              <a:t>Even if negative or void</a:t>
            </a:r>
            <a:endParaRPr sz="1200" b="1" i="0" u="none" strike="noStrike" cap="none" dirty="0">
              <a:solidFill>
                <a:srgbClr val="000000"/>
              </a:solidFill>
              <a:latin typeface="Arial"/>
              <a:ea typeface="Arial"/>
              <a:cs typeface="Arial"/>
              <a:sym typeface="Arial"/>
            </a:endParaRPr>
          </a:p>
        </p:txBody>
      </p:sp>
      <p:sp>
        <p:nvSpPr>
          <p:cNvPr id="470" name="Google Shape;470;p2"/>
          <p:cNvSpPr/>
          <p:nvPr/>
        </p:nvSpPr>
        <p:spPr>
          <a:xfrm>
            <a:off x="7045019" y="4992971"/>
            <a:ext cx="313502" cy="308969"/>
          </a:xfrm>
          <a:prstGeom prst="ellipse">
            <a:avLst/>
          </a:prstGeom>
          <a:solidFill>
            <a:srgbClr val="2373B7"/>
          </a:solidFill>
          <a:ln>
            <a:noFill/>
          </a:ln>
        </p:spPr>
        <p:txBody>
          <a:bodyPr spcFirstLastPara="1" wrap="square" lIns="72700" tIns="72700" rIns="72700" bIns="72700" anchor="ctr" anchorCtr="0">
            <a:noAutofit/>
          </a:bodyPr>
          <a:lstStyle/>
          <a:p>
            <a:pPr marL="0" marR="0" lvl="0" indent="0" algn="l" rtl="0">
              <a:lnSpc>
                <a:spcPct val="100000"/>
              </a:lnSpc>
              <a:spcBef>
                <a:spcPts val="0"/>
              </a:spcBef>
              <a:spcAft>
                <a:spcPts val="0"/>
              </a:spcAft>
              <a:buNone/>
            </a:pPr>
            <a:r>
              <a:rPr lang="en-GB" sz="1200" b="0" i="0" u="none" strike="noStrike" cap="none">
                <a:solidFill>
                  <a:srgbClr val="FFFFFF"/>
                </a:solidFill>
                <a:latin typeface="Arial"/>
                <a:ea typeface="Arial"/>
                <a:cs typeface="Arial"/>
                <a:sym typeface="Arial"/>
              </a:rPr>
              <a:t>7</a:t>
            </a:r>
            <a:endParaRPr sz="1200" b="0" i="0" u="none" strike="noStrike" cap="none">
              <a:solidFill>
                <a:srgbClr val="FFFFFF"/>
              </a:solidFill>
              <a:latin typeface="Arial"/>
              <a:ea typeface="Arial"/>
              <a:cs typeface="Arial"/>
              <a:sym typeface="Arial"/>
            </a:endParaRPr>
          </a:p>
        </p:txBody>
      </p:sp>
      <p:sp>
        <p:nvSpPr>
          <p:cNvPr id="471" name="Google Shape;471;p2"/>
          <p:cNvSpPr txBox="1"/>
          <p:nvPr/>
        </p:nvSpPr>
        <p:spPr>
          <a:xfrm>
            <a:off x="7671680" y="5329300"/>
            <a:ext cx="2767122" cy="667325"/>
          </a:xfrm>
          <a:prstGeom prst="rect">
            <a:avLst/>
          </a:prstGeom>
          <a:noFill/>
          <a:ln>
            <a:noFill/>
          </a:ln>
        </p:spPr>
        <p:txBody>
          <a:bodyPr spcFirstLastPara="1" wrap="square" lIns="0" tIns="0" rIns="0" bIns="0" anchor="t" anchorCtr="0">
            <a:noAutofit/>
          </a:bodyPr>
          <a:lstStyle/>
          <a:p>
            <a:pPr marL="0" marR="101003" lvl="0" indent="0" algn="l" rtl="0">
              <a:lnSpc>
                <a:spcPct val="100000"/>
              </a:lnSpc>
              <a:spcBef>
                <a:spcPts val="0"/>
              </a:spcBef>
              <a:spcAft>
                <a:spcPts val="0"/>
              </a:spcAft>
              <a:buNone/>
            </a:pPr>
            <a:r>
              <a:rPr lang="en-GB" sz="1200" b="1" i="0" u="none" strike="noStrike" cap="none" dirty="0">
                <a:solidFill>
                  <a:srgbClr val="000000"/>
                </a:solidFill>
                <a:latin typeface="Arial"/>
                <a:ea typeface="Arial"/>
                <a:cs typeface="Arial"/>
                <a:sym typeface="Arial"/>
              </a:rPr>
              <a:t>Take next test</a:t>
            </a:r>
            <a:endParaRPr sz="1200" b="1" i="0" u="none" strike="noStrike" cap="none" dirty="0">
              <a:solidFill>
                <a:srgbClr val="000000"/>
              </a:solidFill>
              <a:latin typeface="Arial"/>
              <a:ea typeface="Arial"/>
              <a:cs typeface="Arial"/>
              <a:sym typeface="Arial"/>
            </a:endParaRPr>
          </a:p>
          <a:p>
            <a:pPr marL="0" marR="101003" lvl="0" indent="0" algn="l" rtl="0">
              <a:lnSpc>
                <a:spcPct val="100000"/>
              </a:lnSpc>
              <a:spcBef>
                <a:spcPts val="477"/>
              </a:spcBef>
              <a:spcAft>
                <a:spcPts val="0"/>
              </a:spcAft>
              <a:buNone/>
            </a:pPr>
            <a:r>
              <a:rPr lang="en-GB" sz="1200" b="0" i="0" u="none" strike="noStrike" cap="none" dirty="0">
                <a:solidFill>
                  <a:srgbClr val="000000"/>
                </a:solidFill>
                <a:latin typeface="Arial"/>
                <a:ea typeface="Arial"/>
                <a:cs typeface="Arial"/>
                <a:sym typeface="Arial"/>
              </a:rPr>
              <a:t>Take next test according to guidance - twice weekly, 3 to 4 days apart</a:t>
            </a:r>
            <a:r>
              <a:rPr lang="en-GB" sz="1200" b="0" i="0" u="none" strike="noStrike" cap="none" dirty="0" smtClean="0">
                <a:solidFill>
                  <a:srgbClr val="000000"/>
                </a:solidFill>
                <a:latin typeface="Arial"/>
                <a:ea typeface="Arial"/>
                <a:cs typeface="Arial"/>
                <a:sym typeface="Arial"/>
              </a:rPr>
              <a:t>. Do not participate if you have had a positive </a:t>
            </a:r>
            <a:r>
              <a:rPr lang="en-GB" sz="1200" b="0" i="0" u="none" strike="noStrike" cap="none" dirty="0" err="1" smtClean="0">
                <a:solidFill>
                  <a:srgbClr val="000000"/>
                </a:solidFill>
                <a:latin typeface="Arial"/>
                <a:ea typeface="Arial"/>
                <a:cs typeface="Arial"/>
                <a:sym typeface="Arial"/>
              </a:rPr>
              <a:t>PCR</a:t>
            </a:r>
            <a:r>
              <a:rPr lang="en-GB" sz="1200" b="0" i="0" u="none" strike="noStrike" cap="none" dirty="0" smtClean="0">
                <a:solidFill>
                  <a:srgbClr val="000000"/>
                </a:solidFill>
                <a:latin typeface="Arial"/>
                <a:ea typeface="Arial"/>
                <a:cs typeface="Arial"/>
                <a:sym typeface="Arial"/>
              </a:rPr>
              <a:t> test in past 90 days.</a:t>
            </a:r>
            <a:endParaRPr sz="1200" b="0" i="0" u="none" strike="noStrike" cap="none" dirty="0">
              <a:solidFill>
                <a:srgbClr val="000000"/>
              </a:solidFill>
              <a:highlight>
                <a:srgbClr val="FF0000"/>
              </a:highlight>
              <a:latin typeface="Arial"/>
              <a:ea typeface="Arial"/>
              <a:cs typeface="Arial"/>
              <a:sym typeface="Arial"/>
            </a:endParaRPr>
          </a:p>
          <a:p>
            <a:pPr marL="0" marR="101003" lvl="0" indent="0" algn="l" rtl="0">
              <a:lnSpc>
                <a:spcPct val="100000"/>
              </a:lnSpc>
              <a:spcBef>
                <a:spcPts val="0"/>
              </a:spcBef>
              <a:spcAft>
                <a:spcPts val="0"/>
              </a:spcAft>
              <a:buNone/>
            </a:pPr>
            <a:endParaRPr sz="1200" b="0" i="0" u="none" strike="noStrike" cap="none" dirty="0">
              <a:solidFill>
                <a:srgbClr val="000000"/>
              </a:solidFill>
              <a:latin typeface="Arial"/>
              <a:ea typeface="Arial"/>
              <a:cs typeface="Arial"/>
              <a:sym typeface="Arial"/>
            </a:endParaRPr>
          </a:p>
        </p:txBody>
      </p:sp>
      <p:grpSp>
        <p:nvGrpSpPr>
          <p:cNvPr id="472" name="Google Shape;472;p2"/>
          <p:cNvGrpSpPr/>
          <p:nvPr/>
        </p:nvGrpSpPr>
        <p:grpSpPr>
          <a:xfrm>
            <a:off x="7043529" y="5402337"/>
            <a:ext cx="510336" cy="510336"/>
            <a:chOff x="9574694" y="1563464"/>
            <a:chExt cx="641700" cy="641700"/>
          </a:xfrm>
        </p:grpSpPr>
        <p:sp>
          <p:nvSpPr>
            <p:cNvPr id="473" name="Google Shape;473;p2"/>
            <p:cNvSpPr/>
            <p:nvPr/>
          </p:nvSpPr>
          <p:spPr>
            <a:xfrm>
              <a:off x="9574694" y="1563464"/>
              <a:ext cx="641700" cy="641700"/>
            </a:xfrm>
            <a:prstGeom prst="ellipse">
              <a:avLst/>
            </a:prstGeom>
            <a:solidFill>
              <a:srgbClr val="00A9CE"/>
            </a:solidFill>
            <a:ln>
              <a:noFill/>
            </a:ln>
          </p:spPr>
          <p:txBody>
            <a:bodyPr spcFirstLastPara="1" wrap="square" lIns="72700" tIns="72700" rIns="72700" bIns="72700" anchor="ctr" anchorCtr="0">
              <a:noAutofit/>
            </a:bodyPr>
            <a:lstStyle/>
            <a:p>
              <a:pPr marL="0" marR="0" lvl="0" indent="0" algn="ctr"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pic>
          <p:nvPicPr>
            <p:cNvPr id="474" name="Google Shape;474;p2"/>
            <p:cNvPicPr preferRelativeResize="0"/>
            <p:nvPr/>
          </p:nvPicPr>
          <p:blipFill rotWithShape="1">
            <a:blip r:embed="rId5">
              <a:alphaModFix/>
            </a:blip>
            <a:srcRect/>
            <a:stretch/>
          </p:blipFill>
          <p:spPr>
            <a:xfrm>
              <a:off x="9722836" y="1665857"/>
              <a:ext cx="298701" cy="440938"/>
            </a:xfrm>
            <a:prstGeom prst="rect">
              <a:avLst/>
            </a:prstGeom>
            <a:noFill/>
            <a:ln>
              <a:noFill/>
            </a:ln>
          </p:spPr>
        </p:pic>
      </p:grpSp>
      <p:grpSp>
        <p:nvGrpSpPr>
          <p:cNvPr id="475" name="Google Shape;475;p2"/>
          <p:cNvGrpSpPr/>
          <p:nvPr/>
        </p:nvGrpSpPr>
        <p:grpSpPr>
          <a:xfrm>
            <a:off x="1581726" y="5409036"/>
            <a:ext cx="510336" cy="510336"/>
            <a:chOff x="5698383" y="6825656"/>
            <a:chExt cx="641700" cy="641700"/>
          </a:xfrm>
        </p:grpSpPr>
        <p:sp>
          <p:nvSpPr>
            <p:cNvPr id="476" name="Google Shape;476;p2"/>
            <p:cNvSpPr/>
            <p:nvPr/>
          </p:nvSpPr>
          <p:spPr>
            <a:xfrm>
              <a:off x="5698383" y="6825656"/>
              <a:ext cx="641700" cy="641700"/>
            </a:xfrm>
            <a:prstGeom prst="ellipse">
              <a:avLst/>
            </a:prstGeom>
            <a:solidFill>
              <a:srgbClr val="00A9CE"/>
            </a:solidFill>
            <a:ln>
              <a:noFill/>
            </a:ln>
          </p:spPr>
          <p:txBody>
            <a:bodyPr spcFirstLastPara="1" wrap="square" lIns="72700" tIns="72700" rIns="72700" bIns="72700" anchor="ctr"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pic>
          <p:nvPicPr>
            <p:cNvPr id="477" name="Google Shape;477;p2"/>
            <p:cNvPicPr preferRelativeResize="0"/>
            <p:nvPr/>
          </p:nvPicPr>
          <p:blipFill rotWithShape="1">
            <a:blip r:embed="rId7">
              <a:alphaModFix/>
            </a:blip>
            <a:srcRect/>
            <a:stretch/>
          </p:blipFill>
          <p:spPr>
            <a:xfrm>
              <a:off x="5832201" y="6985206"/>
              <a:ext cx="398268" cy="298704"/>
            </a:xfrm>
            <a:prstGeom prst="rect">
              <a:avLst/>
            </a:prstGeom>
            <a:noFill/>
            <a:ln>
              <a:noFill/>
            </a:ln>
          </p:spPr>
        </p:pic>
      </p:grpSp>
      <p:grpSp>
        <p:nvGrpSpPr>
          <p:cNvPr id="478" name="Google Shape;478;p2"/>
          <p:cNvGrpSpPr/>
          <p:nvPr/>
        </p:nvGrpSpPr>
        <p:grpSpPr>
          <a:xfrm>
            <a:off x="4274812" y="5389907"/>
            <a:ext cx="510336" cy="510336"/>
            <a:chOff x="1614720" y="6740244"/>
            <a:chExt cx="641700" cy="641700"/>
          </a:xfrm>
        </p:grpSpPr>
        <p:sp>
          <p:nvSpPr>
            <p:cNvPr id="479" name="Google Shape;479;p2"/>
            <p:cNvSpPr/>
            <p:nvPr/>
          </p:nvSpPr>
          <p:spPr>
            <a:xfrm>
              <a:off x="1614720" y="6740244"/>
              <a:ext cx="641700" cy="641700"/>
            </a:xfrm>
            <a:prstGeom prst="ellipse">
              <a:avLst/>
            </a:prstGeom>
            <a:solidFill>
              <a:srgbClr val="00A9CE"/>
            </a:solidFill>
            <a:ln>
              <a:noFill/>
            </a:ln>
          </p:spPr>
          <p:txBody>
            <a:bodyPr spcFirstLastPara="1" wrap="square" lIns="72700" tIns="72700" rIns="72700" bIns="72700" anchor="ctr"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pic>
          <p:nvPicPr>
            <p:cNvPr id="480" name="Google Shape;480;p2"/>
            <p:cNvPicPr preferRelativeResize="0"/>
            <p:nvPr/>
          </p:nvPicPr>
          <p:blipFill rotWithShape="1">
            <a:blip r:embed="rId8">
              <a:alphaModFix/>
            </a:blip>
            <a:srcRect/>
            <a:stretch/>
          </p:blipFill>
          <p:spPr>
            <a:xfrm>
              <a:off x="1802814" y="6931045"/>
              <a:ext cx="265512" cy="298704"/>
            </a:xfrm>
            <a:prstGeom prst="rect">
              <a:avLst/>
            </a:prstGeom>
            <a:noFill/>
            <a:ln>
              <a:noFill/>
            </a:ln>
          </p:spPr>
        </p:pic>
      </p:grpSp>
      <p:pic>
        <p:nvPicPr>
          <p:cNvPr id="481" name="Google Shape;481;p2"/>
          <p:cNvPicPr preferRelativeResize="0"/>
          <p:nvPr/>
        </p:nvPicPr>
        <p:blipFill rotWithShape="1">
          <a:blip r:embed="rId9">
            <a:alphaModFix/>
          </a:blip>
          <a:srcRect/>
          <a:stretch/>
        </p:blipFill>
        <p:spPr>
          <a:xfrm>
            <a:off x="8854641" y="2180617"/>
            <a:ext cx="211149" cy="211149"/>
          </a:xfrm>
          <a:prstGeom prst="rect">
            <a:avLst/>
          </a:prstGeom>
          <a:noFill/>
          <a:ln>
            <a:noFill/>
          </a:ln>
        </p:spPr>
      </p:pic>
      <p:pic>
        <p:nvPicPr>
          <p:cNvPr id="482" name="Google Shape;482;p2"/>
          <p:cNvPicPr preferRelativeResize="0"/>
          <p:nvPr/>
        </p:nvPicPr>
        <p:blipFill rotWithShape="1">
          <a:blip r:embed="rId10">
            <a:alphaModFix/>
          </a:blip>
          <a:srcRect/>
          <a:stretch/>
        </p:blipFill>
        <p:spPr>
          <a:xfrm>
            <a:off x="4336965" y="4356110"/>
            <a:ext cx="313502" cy="537442"/>
          </a:xfrm>
          <a:prstGeom prst="rect">
            <a:avLst/>
          </a:prstGeom>
          <a:noFill/>
          <a:ln>
            <a:noFill/>
          </a:ln>
        </p:spPr>
      </p:pic>
      <p:sp>
        <p:nvSpPr>
          <p:cNvPr id="483" name="Google Shape;483;p2"/>
          <p:cNvSpPr txBox="1"/>
          <p:nvPr/>
        </p:nvSpPr>
        <p:spPr>
          <a:xfrm>
            <a:off x="4760339" y="3624678"/>
            <a:ext cx="2412265" cy="402048"/>
          </a:xfrm>
          <a:prstGeom prst="rect">
            <a:avLst/>
          </a:prstGeom>
          <a:noFill/>
          <a:ln>
            <a:noFill/>
          </a:ln>
        </p:spPr>
        <p:txBody>
          <a:bodyPr spcFirstLastPara="1" wrap="square" lIns="0" tIns="0" rIns="0" bIns="0" anchor="t" anchorCtr="0">
            <a:noAutofit/>
          </a:bodyPr>
          <a:lstStyle/>
          <a:p>
            <a:pPr marL="0" marR="101003" lvl="0" indent="0" algn="l" rtl="0">
              <a:lnSpc>
                <a:spcPct val="100000"/>
              </a:lnSpc>
              <a:spcBef>
                <a:spcPts val="0"/>
              </a:spcBef>
              <a:spcAft>
                <a:spcPts val="0"/>
              </a:spcAft>
              <a:buNone/>
            </a:pPr>
            <a:r>
              <a:rPr lang="en-GB" sz="1200" b="1" i="0" u="none" strike="noStrike" cap="none">
                <a:solidFill>
                  <a:srgbClr val="DA291C"/>
                </a:solidFill>
                <a:latin typeface="Arial"/>
                <a:ea typeface="Arial"/>
                <a:cs typeface="Arial"/>
                <a:sym typeface="Arial"/>
              </a:rPr>
              <a:t>Positive result</a:t>
            </a:r>
            <a:r>
              <a:rPr lang="en-GB" sz="1200" b="0" i="0" u="none" strike="noStrike" cap="none">
                <a:solidFill>
                  <a:srgbClr val="DA291C"/>
                </a:solidFill>
                <a:latin typeface="Arial"/>
                <a:ea typeface="Arial"/>
                <a:cs typeface="Arial"/>
                <a:sym typeface="Arial"/>
              </a:rPr>
              <a:t>: </a:t>
            </a:r>
            <a:r>
              <a:rPr lang="en-GB" sz="1200" b="1" i="0" u="none" strike="noStrike" cap="none">
                <a:solidFill>
                  <a:srgbClr val="000000"/>
                </a:solidFill>
                <a:latin typeface="Arial"/>
                <a:ea typeface="Arial"/>
                <a:cs typeface="Arial"/>
                <a:sym typeface="Arial"/>
              </a:rPr>
              <a:t>Self-isolate immediately and take a PCR test, </a:t>
            </a:r>
            <a:r>
              <a:rPr lang="en-GB" sz="1200" b="0" i="0" u="none" strike="noStrike" cap="none">
                <a:solidFill>
                  <a:srgbClr val="000000"/>
                </a:solidFill>
                <a:latin typeface="Arial"/>
                <a:ea typeface="Arial"/>
                <a:cs typeface="Arial"/>
                <a:sym typeface="Arial"/>
              </a:rPr>
              <a:t>following the current public health guidance</a:t>
            </a:r>
            <a:endParaRPr/>
          </a:p>
          <a:p>
            <a:pPr marL="0" marR="101003"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pic>
        <p:nvPicPr>
          <p:cNvPr id="484" name="Google Shape;484;p2"/>
          <p:cNvPicPr preferRelativeResize="0"/>
          <p:nvPr/>
        </p:nvPicPr>
        <p:blipFill rotWithShape="1">
          <a:blip r:embed="rId11">
            <a:alphaModFix/>
          </a:blip>
          <a:srcRect/>
          <a:stretch/>
        </p:blipFill>
        <p:spPr>
          <a:xfrm>
            <a:off x="4336965" y="3610387"/>
            <a:ext cx="313502" cy="537455"/>
          </a:xfrm>
          <a:prstGeom prst="rect">
            <a:avLst/>
          </a:prstGeom>
          <a:noFill/>
          <a:ln>
            <a:noFill/>
          </a:ln>
        </p:spPr>
      </p:pic>
      <p:sp>
        <p:nvSpPr>
          <p:cNvPr id="485" name="Google Shape;485;p2"/>
          <p:cNvSpPr txBox="1"/>
          <p:nvPr/>
        </p:nvSpPr>
        <p:spPr>
          <a:xfrm>
            <a:off x="4776880" y="4425426"/>
            <a:ext cx="2379181" cy="308969"/>
          </a:xfrm>
          <a:prstGeom prst="rect">
            <a:avLst/>
          </a:prstGeom>
          <a:noFill/>
          <a:ln>
            <a:noFill/>
          </a:ln>
        </p:spPr>
        <p:txBody>
          <a:bodyPr spcFirstLastPara="1" wrap="square" lIns="0" tIns="0" rIns="0" bIns="0" anchor="t" anchorCtr="0">
            <a:noAutofit/>
          </a:bodyPr>
          <a:lstStyle/>
          <a:p>
            <a:pPr marL="0" marR="101003" lvl="0" indent="0" algn="l" rtl="0">
              <a:lnSpc>
                <a:spcPct val="100000"/>
              </a:lnSpc>
              <a:spcBef>
                <a:spcPts val="0"/>
              </a:spcBef>
              <a:spcAft>
                <a:spcPts val="0"/>
              </a:spcAft>
              <a:buNone/>
            </a:pPr>
            <a:r>
              <a:rPr lang="en-GB" sz="1200" b="1" i="0" u="none" strike="noStrike" cap="none" dirty="0">
                <a:solidFill>
                  <a:srgbClr val="009F86"/>
                </a:solidFill>
                <a:latin typeface="Arial"/>
                <a:ea typeface="Arial"/>
                <a:cs typeface="Arial"/>
                <a:sym typeface="Arial"/>
              </a:rPr>
              <a:t>Negative result: </a:t>
            </a:r>
            <a:r>
              <a:rPr lang="en-GB" sz="1200" b="0" i="0" u="none" strike="noStrike" cap="none" dirty="0">
                <a:solidFill>
                  <a:srgbClr val="000000"/>
                </a:solidFill>
                <a:latin typeface="Arial"/>
                <a:ea typeface="Arial"/>
                <a:cs typeface="Arial"/>
                <a:sym typeface="Arial"/>
              </a:rPr>
              <a:t>No need to self-isolate, you can go to your </a:t>
            </a:r>
            <a:r>
              <a:rPr lang="en-GB" sz="1200" b="0" i="0" u="none" strike="noStrike" cap="none" dirty="0" smtClean="0">
                <a:solidFill>
                  <a:srgbClr val="000000"/>
                </a:solidFill>
                <a:latin typeface="Arial"/>
                <a:ea typeface="Arial"/>
                <a:cs typeface="Arial"/>
                <a:sym typeface="Arial"/>
              </a:rPr>
              <a:t>workplace/school.</a:t>
            </a:r>
            <a:endParaRPr sz="1200" b="1" i="0" u="none" strike="noStrike" cap="none" dirty="0">
              <a:solidFill>
                <a:srgbClr val="DA291C"/>
              </a:solidFill>
              <a:latin typeface="Arial"/>
              <a:ea typeface="Arial"/>
              <a:cs typeface="Arial"/>
              <a:sym typeface="Arial"/>
            </a:endParaRPr>
          </a:p>
        </p:txBody>
      </p:sp>
      <p:sp>
        <p:nvSpPr>
          <p:cNvPr id="486" name="Google Shape;486;p2"/>
          <p:cNvSpPr txBox="1"/>
          <p:nvPr/>
        </p:nvSpPr>
        <p:spPr>
          <a:xfrm>
            <a:off x="8371321" y="3613823"/>
            <a:ext cx="2227679" cy="667325"/>
          </a:xfrm>
          <a:prstGeom prst="rect">
            <a:avLst/>
          </a:prstGeom>
          <a:noFill/>
          <a:ln>
            <a:noFill/>
          </a:ln>
        </p:spPr>
        <p:txBody>
          <a:bodyPr spcFirstLastPara="1" wrap="square" lIns="0" tIns="0" rIns="0" bIns="0" anchor="t" anchorCtr="0">
            <a:noAutofit/>
          </a:bodyPr>
          <a:lstStyle/>
          <a:p>
            <a:pPr marL="0" marR="101003" lvl="0" indent="0" algn="l" rtl="0">
              <a:lnSpc>
                <a:spcPct val="100000"/>
              </a:lnSpc>
              <a:spcBef>
                <a:spcPts val="0"/>
              </a:spcBef>
              <a:spcAft>
                <a:spcPts val="0"/>
              </a:spcAft>
              <a:buNone/>
            </a:pPr>
            <a:r>
              <a:rPr lang="en-GB" sz="1200" b="1" i="0" u="none" strike="noStrike" cap="none">
                <a:solidFill>
                  <a:srgbClr val="666666"/>
                </a:solidFill>
                <a:latin typeface="Arial"/>
                <a:ea typeface="Arial"/>
                <a:cs typeface="Arial"/>
                <a:sym typeface="Arial"/>
              </a:rPr>
              <a:t>Void result: </a:t>
            </a:r>
            <a:r>
              <a:rPr lang="en-GB" sz="1200" b="0" i="0" u="none" strike="noStrike" cap="none">
                <a:solidFill>
                  <a:srgbClr val="000000"/>
                </a:solidFill>
                <a:latin typeface="Arial"/>
                <a:ea typeface="Arial"/>
                <a:cs typeface="Arial"/>
                <a:sym typeface="Arial"/>
              </a:rPr>
              <a:t>Take another LFD test. If you receive 2 void results in a row you should book a PCR test.  </a:t>
            </a:r>
            <a:endParaRPr sz="1200" b="1" i="0" u="none" strike="noStrike" cap="none">
              <a:solidFill>
                <a:srgbClr val="DA291C"/>
              </a:solidFill>
              <a:latin typeface="Arial"/>
              <a:ea typeface="Arial"/>
              <a:cs typeface="Arial"/>
              <a:sym typeface="Arial"/>
            </a:endParaRPr>
          </a:p>
        </p:txBody>
      </p:sp>
      <p:pic>
        <p:nvPicPr>
          <p:cNvPr id="487" name="Google Shape;487;p2"/>
          <p:cNvPicPr preferRelativeResize="0"/>
          <p:nvPr/>
        </p:nvPicPr>
        <p:blipFill rotWithShape="1">
          <a:blip r:embed="rId12">
            <a:alphaModFix/>
          </a:blip>
          <a:srcRect/>
          <a:stretch/>
        </p:blipFill>
        <p:spPr>
          <a:xfrm>
            <a:off x="7522271" y="3612790"/>
            <a:ext cx="738974" cy="537455"/>
          </a:xfrm>
          <a:prstGeom prst="rect">
            <a:avLst/>
          </a:prstGeom>
          <a:noFill/>
          <a:ln>
            <a:noFill/>
          </a:ln>
        </p:spPr>
      </p:pic>
      <p:pic>
        <p:nvPicPr>
          <p:cNvPr id="488" name="Google Shape;488;p2"/>
          <p:cNvPicPr preferRelativeResize="0"/>
          <p:nvPr/>
        </p:nvPicPr>
        <p:blipFill rotWithShape="1">
          <a:blip r:embed="rId13">
            <a:alphaModFix/>
          </a:blip>
          <a:srcRect/>
          <a:stretch/>
        </p:blipFill>
        <p:spPr>
          <a:xfrm>
            <a:off x="7096191" y="3583758"/>
            <a:ext cx="211149" cy="211149"/>
          </a:xfrm>
          <a:prstGeom prst="rect">
            <a:avLst/>
          </a:prstGeom>
          <a:noFill/>
          <a:ln>
            <a:noFill/>
          </a:ln>
        </p:spPr>
      </p:pic>
      <p:sp>
        <p:nvSpPr>
          <p:cNvPr id="489" name="Google Shape;489;p2"/>
          <p:cNvSpPr txBox="1">
            <a:spLocks noGrp="1"/>
          </p:cNvSpPr>
          <p:nvPr>
            <p:ph type="sldNum" idx="12"/>
          </p:nvPr>
        </p:nvSpPr>
        <p:spPr>
          <a:xfrm>
            <a:off x="11685966" y="8299899"/>
            <a:ext cx="205661" cy="229043"/>
          </a:xfrm>
          <a:prstGeom prst="rect">
            <a:avLst/>
          </a:prstGeom>
          <a:noFill/>
          <a:ln>
            <a:noFill/>
          </a:ln>
        </p:spPr>
        <p:txBody>
          <a:bodyPr spcFirstLastPara="1" wrap="square" lIns="28625" tIns="28625" rIns="28625" bIns="28625" anchor="ctr" anchorCtr="0">
            <a:noAutofit/>
          </a:bodyPr>
          <a:lstStyle/>
          <a:p>
            <a:pPr marL="0" marR="0" lvl="0" indent="0" algn="r" rtl="0">
              <a:lnSpc>
                <a:spcPct val="100000"/>
              </a:lnSpc>
              <a:spcBef>
                <a:spcPts val="0"/>
              </a:spcBef>
              <a:spcAft>
                <a:spcPts val="0"/>
              </a:spcAft>
              <a:buClr>
                <a:srgbClr val="888888"/>
              </a:buClr>
              <a:buSzPts val="1400"/>
              <a:buFont typeface="Arial"/>
              <a:buNone/>
            </a:pPr>
            <a:fld id="{00000000-1234-1234-1234-123412341234}" type="slidenum">
              <a:rPr lang="en-GB"/>
              <a:t>4</a:t>
            </a:fld>
            <a:endParaRPr/>
          </a:p>
        </p:txBody>
      </p:sp>
      <p:sp>
        <p:nvSpPr>
          <p:cNvPr id="490" name="Google Shape;490;p2"/>
          <p:cNvSpPr txBox="1"/>
          <p:nvPr/>
        </p:nvSpPr>
        <p:spPr>
          <a:xfrm>
            <a:off x="685557" y="1003064"/>
            <a:ext cx="5720580" cy="3927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i="0" u="none" strike="noStrike" cap="none">
                <a:solidFill>
                  <a:srgbClr val="005EB8"/>
                </a:solidFill>
                <a:latin typeface="Arial"/>
                <a:ea typeface="Arial"/>
                <a:cs typeface="Arial"/>
                <a:sym typeface="Arial"/>
              </a:rPr>
              <a:t>Testing at home – the process</a:t>
            </a:r>
            <a:endParaRPr sz="2800" b="1" i="0" u="none" strike="noStrike" cap="none">
              <a:solidFill>
                <a:srgbClr val="000000"/>
              </a:solidFill>
              <a:latin typeface="Arial"/>
              <a:ea typeface="Arial"/>
              <a:cs typeface="Arial"/>
              <a:sym typeface="Arial"/>
            </a:endParaRPr>
          </a:p>
        </p:txBody>
      </p:sp>
      <p:grpSp>
        <p:nvGrpSpPr>
          <p:cNvPr id="491" name="Google Shape;491;p2"/>
          <p:cNvGrpSpPr/>
          <p:nvPr/>
        </p:nvGrpSpPr>
        <p:grpSpPr>
          <a:xfrm>
            <a:off x="709075" y="434970"/>
            <a:ext cx="2996291" cy="276999"/>
            <a:chOff x="709075" y="434970"/>
            <a:chExt cx="2996291" cy="276999"/>
          </a:xfrm>
        </p:grpSpPr>
        <p:sp>
          <p:nvSpPr>
            <p:cNvPr id="492" name="Google Shape;492;p2"/>
            <p:cNvSpPr txBox="1"/>
            <p:nvPr/>
          </p:nvSpPr>
          <p:spPr>
            <a:xfrm>
              <a:off x="1009933" y="434970"/>
              <a:ext cx="269543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Overview</a:t>
              </a:r>
              <a:endParaRPr sz="1400" b="0" i="0" u="none" strike="noStrike" cap="none">
                <a:solidFill>
                  <a:srgbClr val="000000"/>
                </a:solidFill>
                <a:latin typeface="Arial"/>
                <a:ea typeface="Arial"/>
                <a:cs typeface="Arial"/>
                <a:sym typeface="Arial"/>
              </a:endParaRPr>
            </a:p>
          </p:txBody>
        </p:sp>
        <p:sp>
          <p:nvSpPr>
            <p:cNvPr id="493" name="Google Shape;493;p2"/>
            <p:cNvSpPr/>
            <p:nvPr/>
          </p:nvSpPr>
          <p:spPr>
            <a:xfrm>
              <a:off x="709075" y="460595"/>
              <a:ext cx="225188" cy="238836"/>
            </a:xfrm>
            <a:prstGeom prst="ellipse">
              <a:avLst/>
            </a:prstGeom>
            <a:solidFill>
              <a:schemeClr val="dk2"/>
            </a:solidFill>
            <a:ln w="25400" cap="flat" cmpd="sng">
              <a:solidFill>
                <a:srgbClr val="00236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494" name="Google Shape;494;p2"/>
          <p:cNvSpPr txBox="1"/>
          <p:nvPr/>
        </p:nvSpPr>
        <p:spPr>
          <a:xfrm>
            <a:off x="1049874" y="6696654"/>
            <a:ext cx="10636091" cy="90883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400" b="0" i="0" u="none" strike="noStrike" cap="none" dirty="0">
                <a:solidFill>
                  <a:schemeClr val="dk1"/>
                </a:solidFill>
                <a:latin typeface="Arial"/>
                <a:ea typeface="Arial"/>
                <a:cs typeface="Arial"/>
                <a:sym typeface="Arial"/>
              </a:rPr>
              <a:t>It is recommended that </a:t>
            </a:r>
            <a:r>
              <a:rPr lang="en-GB" sz="1400" b="0" i="0" u="none" strike="noStrike" cap="none" dirty="0" smtClean="0">
                <a:solidFill>
                  <a:schemeClr val="dk1"/>
                </a:solidFill>
                <a:latin typeface="Arial"/>
                <a:ea typeface="Arial"/>
                <a:cs typeface="Arial"/>
                <a:sym typeface="Arial"/>
              </a:rPr>
              <a:t>staff and senior pupils </a:t>
            </a:r>
            <a:r>
              <a:rPr lang="en-GB" sz="1400" b="1" i="0" u="none" strike="noStrike" cap="none" dirty="0">
                <a:solidFill>
                  <a:schemeClr val="dk1"/>
                </a:solidFill>
                <a:latin typeface="Arial"/>
                <a:ea typeface="Arial"/>
                <a:cs typeface="Arial"/>
                <a:sym typeface="Arial"/>
              </a:rPr>
              <a:t>test themselves in the morning</a:t>
            </a:r>
            <a:r>
              <a:rPr lang="en-GB" sz="1400" b="0" i="0" u="none" strike="noStrike" cap="none" dirty="0">
                <a:solidFill>
                  <a:schemeClr val="dk1"/>
                </a:solidFill>
                <a:latin typeface="Arial"/>
                <a:ea typeface="Arial"/>
                <a:cs typeface="Arial"/>
                <a:sym typeface="Arial"/>
              </a:rPr>
              <a:t> before attending </a:t>
            </a:r>
            <a:r>
              <a:rPr lang="en-GB" sz="1400" b="0" i="0" u="none" strike="noStrike" cap="none" dirty="0" smtClean="0">
                <a:solidFill>
                  <a:schemeClr val="dk1"/>
                </a:solidFill>
                <a:latin typeface="Arial"/>
                <a:ea typeface="Arial"/>
                <a:cs typeface="Arial"/>
                <a:sym typeface="Arial"/>
              </a:rPr>
              <a:t>school/</a:t>
            </a:r>
            <a:r>
              <a:rPr lang="en-GB" sz="1400" b="0" i="0" u="none" strike="noStrike" cap="none" dirty="0" err="1" smtClean="0">
                <a:solidFill>
                  <a:schemeClr val="dk1"/>
                </a:solidFill>
                <a:latin typeface="Arial"/>
                <a:ea typeface="Arial"/>
                <a:cs typeface="Arial"/>
                <a:sym typeface="Arial"/>
              </a:rPr>
              <a:t>ELC</a:t>
            </a:r>
            <a:r>
              <a:rPr lang="en-GB" sz="1400" b="0" i="0" u="none" strike="noStrike" cap="none" dirty="0" smtClean="0">
                <a:solidFill>
                  <a:schemeClr val="dk1"/>
                </a:solidFill>
                <a:latin typeface="Arial"/>
                <a:ea typeface="Arial"/>
                <a:cs typeface="Arial"/>
                <a:sym typeface="Arial"/>
              </a:rPr>
              <a:t> </a:t>
            </a:r>
            <a:r>
              <a:rPr lang="en-GB" sz="1400" b="0" i="0" u="none" strike="noStrike" cap="none" dirty="0">
                <a:solidFill>
                  <a:schemeClr val="dk1"/>
                </a:solidFill>
                <a:latin typeface="Arial"/>
                <a:ea typeface="Arial"/>
                <a:cs typeface="Arial"/>
                <a:sym typeface="Arial"/>
              </a:rPr>
              <a:t>(so there is less chance they get infected between taking the test and attending </a:t>
            </a:r>
            <a:r>
              <a:rPr lang="en-GB" sz="1400" b="0" i="0" u="none" strike="noStrike" cap="none" dirty="0" smtClean="0">
                <a:solidFill>
                  <a:schemeClr val="dk1"/>
                </a:solidFill>
                <a:latin typeface="Arial"/>
                <a:ea typeface="Arial"/>
                <a:cs typeface="Arial"/>
                <a:sym typeface="Arial"/>
              </a:rPr>
              <a:t>school). </a:t>
            </a:r>
            <a:r>
              <a:rPr lang="en-GB" sz="1400" b="0" i="0" u="none" strike="noStrike" cap="none" dirty="0">
                <a:solidFill>
                  <a:schemeClr val="dk1"/>
                </a:solidFill>
                <a:latin typeface="Arial"/>
                <a:ea typeface="Arial"/>
                <a:cs typeface="Arial"/>
                <a:sym typeface="Arial"/>
              </a:rPr>
              <a:t>However, </a:t>
            </a:r>
            <a:r>
              <a:rPr lang="en-GB" sz="1400" b="0" i="0" u="none" strike="noStrike" cap="none" dirty="0" smtClean="0">
                <a:solidFill>
                  <a:schemeClr val="dk1"/>
                </a:solidFill>
                <a:latin typeface="Arial"/>
                <a:ea typeface="Arial"/>
                <a:cs typeface="Arial"/>
                <a:sym typeface="Arial"/>
              </a:rPr>
              <a:t>schools/</a:t>
            </a:r>
            <a:r>
              <a:rPr lang="en-GB" sz="1400" b="0" i="0" u="none" strike="noStrike" cap="none" dirty="0" err="1" smtClean="0">
                <a:solidFill>
                  <a:schemeClr val="dk1"/>
                </a:solidFill>
                <a:latin typeface="Arial"/>
                <a:ea typeface="Arial"/>
                <a:cs typeface="Arial"/>
                <a:sym typeface="Arial"/>
              </a:rPr>
              <a:t>ELC</a:t>
            </a:r>
            <a:r>
              <a:rPr lang="en-GB" sz="1400" b="0" i="0" u="none" strike="noStrike" cap="none" dirty="0" smtClean="0">
                <a:solidFill>
                  <a:schemeClr val="dk1"/>
                </a:solidFill>
                <a:latin typeface="Arial"/>
                <a:ea typeface="Arial"/>
                <a:cs typeface="Arial"/>
                <a:sym typeface="Arial"/>
              </a:rPr>
              <a:t> providers may </a:t>
            </a:r>
            <a:r>
              <a:rPr lang="en-GB" sz="1400" b="0" i="0" u="none" strike="noStrike" cap="none" dirty="0">
                <a:solidFill>
                  <a:schemeClr val="dk1"/>
                </a:solidFill>
                <a:latin typeface="Arial"/>
                <a:ea typeface="Arial"/>
                <a:cs typeface="Arial"/>
                <a:sym typeface="Arial"/>
              </a:rPr>
              <a:t>choose to ask staff to do the testing the evening before, especially the first time, to give staff more time to get accustomed to the test, and to have more time as a </a:t>
            </a:r>
            <a:r>
              <a:rPr lang="en-GB" sz="1400" b="0" i="0" u="none" strike="noStrike" cap="none" dirty="0" smtClean="0">
                <a:solidFill>
                  <a:schemeClr val="dk1"/>
                </a:solidFill>
                <a:latin typeface="Arial"/>
                <a:ea typeface="Arial"/>
                <a:cs typeface="Arial"/>
                <a:sym typeface="Arial"/>
              </a:rPr>
              <a:t>school/ELC provider </a:t>
            </a:r>
            <a:r>
              <a:rPr lang="en-GB" sz="1400" b="0" i="0" u="none" strike="noStrike" cap="none" dirty="0">
                <a:solidFill>
                  <a:schemeClr val="dk1"/>
                </a:solidFill>
                <a:latin typeface="Arial"/>
                <a:ea typeface="Arial"/>
                <a:cs typeface="Arial"/>
                <a:sym typeface="Arial"/>
              </a:rPr>
              <a:t>to react to a positive test result.</a:t>
            </a:r>
            <a:endParaRPr sz="1400" b="0" i="0" u="none" strike="noStrike" cap="none" dirty="0">
              <a:solidFill>
                <a:schemeClr val="dk1"/>
              </a:solidFill>
              <a:latin typeface="Arial"/>
              <a:ea typeface="Arial"/>
              <a:cs typeface="Arial"/>
              <a:sym typeface="Arial"/>
            </a:endParaRPr>
          </a:p>
          <a:p>
            <a:pPr marL="0" marR="127000" lvl="0" indent="0" algn="l" rtl="0">
              <a:lnSpc>
                <a:spcPct val="100000"/>
              </a:lnSpc>
              <a:spcBef>
                <a:spcPts val="0"/>
              </a:spcBef>
              <a:spcAft>
                <a:spcPts val="0"/>
              </a:spcAft>
              <a:buClr>
                <a:srgbClr val="000000"/>
              </a:buClr>
              <a:buSzPts val="1200"/>
              <a:buFont typeface="Arial"/>
              <a:buNone/>
            </a:pPr>
            <a:endParaRPr sz="1600" b="0" i="0" u="none" strike="noStrike" cap="none" dirty="0">
              <a:solidFill>
                <a:srgbClr val="000000"/>
              </a:solidFill>
              <a:latin typeface="Arial"/>
              <a:ea typeface="Arial"/>
              <a:cs typeface="Arial"/>
              <a:sym typeface="Arial"/>
            </a:endParaRPr>
          </a:p>
        </p:txBody>
      </p:sp>
      <p:pic>
        <p:nvPicPr>
          <p:cNvPr id="495" name="Google Shape;495;p2"/>
          <p:cNvPicPr preferRelativeResize="0"/>
          <p:nvPr/>
        </p:nvPicPr>
        <p:blipFill rotWithShape="1">
          <a:blip r:embed="rId9">
            <a:alphaModFix/>
          </a:blip>
          <a:srcRect/>
          <a:stretch/>
        </p:blipFill>
        <p:spPr>
          <a:xfrm>
            <a:off x="576325" y="6865232"/>
            <a:ext cx="265500" cy="265500"/>
          </a:xfrm>
          <a:prstGeom prst="rect">
            <a:avLst/>
          </a:prstGeom>
          <a:noFill/>
          <a:ln>
            <a:noFill/>
          </a:ln>
        </p:spPr>
      </p:pic>
      <p:sp>
        <p:nvSpPr>
          <p:cNvPr id="496" name="Google Shape;496;p2"/>
          <p:cNvSpPr txBox="1"/>
          <p:nvPr/>
        </p:nvSpPr>
        <p:spPr>
          <a:xfrm>
            <a:off x="1049875" y="7745364"/>
            <a:ext cx="10636090" cy="414655"/>
          </a:xfrm>
          <a:prstGeom prst="rect">
            <a:avLst/>
          </a:prstGeom>
          <a:noFill/>
          <a:ln>
            <a:noFill/>
          </a:ln>
        </p:spPr>
        <p:txBody>
          <a:bodyPr spcFirstLastPara="1" wrap="square" lIns="0" tIns="0" rIns="0" bIns="0" anchor="t" anchorCtr="0">
            <a:noAutofit/>
          </a:bodyPr>
          <a:lstStyle/>
          <a:p>
            <a:pPr marL="0" marR="127000" lvl="0" indent="0" algn="l" rtl="0">
              <a:lnSpc>
                <a:spcPct val="100000"/>
              </a:lnSpc>
              <a:spcBef>
                <a:spcPts val="0"/>
              </a:spcBef>
              <a:spcAft>
                <a:spcPts val="0"/>
              </a:spcAft>
              <a:buClr>
                <a:srgbClr val="000000"/>
              </a:buClr>
              <a:buSzPts val="1200"/>
              <a:buFont typeface="Arial"/>
              <a:buNone/>
            </a:pPr>
            <a:r>
              <a:rPr lang="en-GB" sz="1400" b="0" i="0" u="none" strike="noStrike" cap="none" dirty="0">
                <a:solidFill>
                  <a:schemeClr val="dk1"/>
                </a:solidFill>
                <a:latin typeface="Arial"/>
                <a:ea typeface="Arial"/>
                <a:cs typeface="Arial"/>
                <a:sym typeface="Arial"/>
              </a:rPr>
              <a:t>If you receive a positive LFD result you </a:t>
            </a:r>
            <a:r>
              <a:rPr lang="en-GB" sz="1400" b="0" i="0" u="none" strike="noStrike" cap="none" dirty="0" smtClean="0">
                <a:solidFill>
                  <a:schemeClr val="dk1"/>
                </a:solidFill>
                <a:latin typeface="Arial"/>
                <a:ea typeface="Arial"/>
                <a:cs typeface="Arial"/>
                <a:sym typeface="Arial"/>
              </a:rPr>
              <a:t>must </a:t>
            </a:r>
            <a:r>
              <a:rPr lang="en-GB" sz="1400" b="0" i="0" u="sng" strike="noStrike" cap="none" dirty="0" smtClean="0">
                <a:solidFill>
                  <a:schemeClr val="hlink"/>
                </a:solidFill>
                <a:latin typeface="Arial"/>
                <a:ea typeface="Arial"/>
                <a:cs typeface="Arial"/>
                <a:sym typeface="Arial"/>
                <a:hlinkClick r:id="rId14"/>
              </a:rPr>
              <a:t>book </a:t>
            </a:r>
            <a:r>
              <a:rPr lang="en-GB" sz="1400" b="0" i="0" u="sng" strike="noStrike" cap="none" dirty="0">
                <a:solidFill>
                  <a:schemeClr val="hlink"/>
                </a:solidFill>
                <a:latin typeface="Arial"/>
                <a:ea typeface="Arial"/>
                <a:cs typeface="Arial"/>
                <a:sym typeface="Arial"/>
                <a:hlinkClick r:id="rId14"/>
              </a:rPr>
              <a:t>a confirmatory </a:t>
            </a:r>
            <a:r>
              <a:rPr lang="en-GB" sz="1400" b="0" i="0" u="sng" strike="noStrike" cap="none" dirty="0" err="1">
                <a:solidFill>
                  <a:schemeClr val="hlink"/>
                </a:solidFill>
                <a:latin typeface="Arial"/>
                <a:ea typeface="Arial"/>
                <a:cs typeface="Arial"/>
                <a:sym typeface="Arial"/>
                <a:hlinkClick r:id="rId14"/>
              </a:rPr>
              <a:t>PCR</a:t>
            </a:r>
            <a:r>
              <a:rPr lang="en-GB" sz="1400" b="0" i="0" u="sng" strike="noStrike" cap="none" dirty="0">
                <a:solidFill>
                  <a:schemeClr val="hlink"/>
                </a:solidFill>
                <a:latin typeface="Arial"/>
                <a:ea typeface="Arial"/>
                <a:cs typeface="Arial"/>
                <a:sym typeface="Arial"/>
                <a:hlinkClick r:id="rId14"/>
              </a:rPr>
              <a:t> test</a:t>
            </a:r>
            <a:r>
              <a:rPr lang="en-GB" sz="1400" b="0" i="0" u="none" strike="noStrike" cap="none" dirty="0">
                <a:solidFill>
                  <a:schemeClr val="dk1"/>
                </a:solidFill>
                <a:latin typeface="Arial"/>
                <a:ea typeface="Arial"/>
                <a:cs typeface="Arial"/>
                <a:sym typeface="Arial"/>
              </a:rPr>
              <a:t>. We would advise visiting a community or drive through test site as this is the quickest way to get tested, or you can order a home test kit. It is important that you self isolate </a:t>
            </a:r>
            <a:r>
              <a:rPr lang="en-GB" sz="1400" b="0" i="0" u="none" strike="noStrike" cap="none" dirty="0" smtClean="0">
                <a:solidFill>
                  <a:schemeClr val="dk1"/>
                </a:solidFill>
                <a:latin typeface="Arial"/>
                <a:ea typeface="Arial"/>
                <a:cs typeface="Arial"/>
                <a:sym typeface="Arial"/>
              </a:rPr>
              <a:t>immediately and do not wait until </a:t>
            </a:r>
            <a:r>
              <a:rPr lang="en-GB" sz="1400" b="0" i="0" u="none" strike="noStrike" cap="none" dirty="0">
                <a:solidFill>
                  <a:schemeClr val="dk1"/>
                </a:solidFill>
                <a:latin typeface="Arial"/>
                <a:ea typeface="Arial"/>
                <a:cs typeface="Arial"/>
                <a:sym typeface="Arial"/>
              </a:rPr>
              <a:t>the result of your </a:t>
            </a:r>
            <a:r>
              <a:rPr lang="en-GB" sz="1400" b="0" i="0" u="none" strike="noStrike" cap="none" dirty="0" err="1">
                <a:solidFill>
                  <a:schemeClr val="dk1"/>
                </a:solidFill>
                <a:latin typeface="Arial"/>
                <a:ea typeface="Arial"/>
                <a:cs typeface="Arial"/>
                <a:sym typeface="Arial"/>
              </a:rPr>
              <a:t>PCR</a:t>
            </a:r>
            <a:r>
              <a:rPr lang="en-GB" sz="1400" b="0" i="0" u="none" strike="noStrike" cap="none" dirty="0">
                <a:solidFill>
                  <a:schemeClr val="dk1"/>
                </a:solidFill>
                <a:latin typeface="Arial"/>
                <a:ea typeface="Arial"/>
                <a:cs typeface="Arial"/>
                <a:sym typeface="Arial"/>
              </a:rPr>
              <a:t> test.</a:t>
            </a:r>
            <a:endParaRPr sz="1400" b="0" i="0" u="none" strike="noStrike" cap="none" dirty="0">
              <a:solidFill>
                <a:srgbClr val="000000"/>
              </a:solidFill>
              <a:latin typeface="Arial"/>
              <a:ea typeface="Arial"/>
              <a:cs typeface="Arial"/>
              <a:sym typeface="Arial"/>
            </a:endParaRPr>
          </a:p>
        </p:txBody>
      </p:sp>
      <p:pic>
        <p:nvPicPr>
          <p:cNvPr id="497" name="Google Shape;497;p2"/>
          <p:cNvPicPr preferRelativeResize="0"/>
          <p:nvPr/>
        </p:nvPicPr>
        <p:blipFill rotWithShape="1">
          <a:blip r:embed="rId13">
            <a:alphaModFix/>
          </a:blip>
          <a:srcRect/>
          <a:stretch/>
        </p:blipFill>
        <p:spPr>
          <a:xfrm>
            <a:off x="594430" y="7806865"/>
            <a:ext cx="265500" cy="265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5"/>
          <p:cNvSpPr txBox="1">
            <a:spLocks noGrp="1"/>
          </p:cNvSpPr>
          <p:nvPr>
            <p:ph type="body" idx="1"/>
          </p:nvPr>
        </p:nvSpPr>
        <p:spPr>
          <a:xfrm>
            <a:off x="473607" y="889747"/>
            <a:ext cx="5682815" cy="452487"/>
          </a:xfrm>
          <a:prstGeom prst="rect">
            <a:avLst/>
          </a:prstGeom>
          <a:solidFill>
            <a:schemeClr val="lt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500"/>
              <a:buNone/>
            </a:pPr>
            <a:r>
              <a:rPr lang="en-GB" sz="3200" dirty="0">
                <a:solidFill>
                  <a:srgbClr val="005EB8"/>
                </a:solidFill>
              </a:rPr>
              <a:t>Governance</a:t>
            </a:r>
            <a:endParaRPr sz="3200" dirty="0">
              <a:solidFill>
                <a:srgbClr val="005EB8"/>
              </a:solidFill>
            </a:endParaRPr>
          </a:p>
        </p:txBody>
      </p:sp>
      <p:sp>
        <p:nvSpPr>
          <p:cNvPr id="503" name="Google Shape;503;p5"/>
          <p:cNvSpPr txBox="1"/>
          <p:nvPr/>
        </p:nvSpPr>
        <p:spPr>
          <a:xfrm>
            <a:off x="493471" y="2189905"/>
            <a:ext cx="3519866" cy="294121"/>
          </a:xfrm>
          <a:prstGeom prst="rect">
            <a:avLst/>
          </a:prstGeom>
          <a:solidFill>
            <a:schemeClr val="accent1"/>
          </a:solidFill>
          <a:ln>
            <a:noFill/>
          </a:ln>
        </p:spPr>
        <p:txBody>
          <a:bodyPr spcFirstLastPara="1" wrap="square" lIns="72700" tIns="36350" rIns="72700" bIns="36350" anchor="ctr" anchorCtr="0">
            <a:normAutofit fontScale="85000" lnSpcReduction="10000"/>
          </a:bodyPr>
          <a:lstStyle/>
          <a:p>
            <a:pPr marL="0" marR="0" lvl="0" indent="0" algn="ctr" rtl="0">
              <a:lnSpc>
                <a:spcPct val="90000"/>
              </a:lnSpc>
              <a:spcBef>
                <a:spcPts val="0"/>
              </a:spcBef>
              <a:spcAft>
                <a:spcPts val="0"/>
              </a:spcAft>
              <a:buNone/>
            </a:pPr>
            <a:r>
              <a:rPr lang="en-GB" sz="1272" b="1" i="0" u="none" strike="noStrike" cap="none" dirty="0">
                <a:solidFill>
                  <a:srgbClr val="FFFFFF"/>
                </a:solidFill>
                <a:latin typeface="Arial"/>
                <a:ea typeface="Arial"/>
                <a:cs typeface="Arial"/>
                <a:sym typeface="Arial"/>
              </a:rPr>
              <a:t>PROVIDED BY </a:t>
            </a:r>
            <a:r>
              <a:rPr lang="en-GB" sz="1272" b="1" i="0" u="none" strike="noStrike" cap="none" dirty="0" err="1">
                <a:solidFill>
                  <a:srgbClr val="FFFFFF"/>
                </a:solidFill>
                <a:latin typeface="Arial"/>
                <a:ea typeface="Arial"/>
                <a:cs typeface="Arial"/>
                <a:sym typeface="Arial"/>
              </a:rPr>
              <a:t>DHSC</a:t>
            </a:r>
            <a:r>
              <a:rPr lang="en-GB" sz="1272" b="1" i="0" u="none" strike="noStrike" cap="none" dirty="0">
                <a:solidFill>
                  <a:srgbClr val="FFFFFF"/>
                </a:solidFill>
                <a:latin typeface="Arial"/>
                <a:ea typeface="Arial"/>
                <a:cs typeface="Arial"/>
                <a:sym typeface="Arial"/>
              </a:rPr>
              <a:t> / </a:t>
            </a:r>
            <a:r>
              <a:rPr lang="en-GB" sz="1272" b="1" i="0" u="none" strike="noStrike" cap="none" dirty="0" smtClean="0">
                <a:solidFill>
                  <a:srgbClr val="FFFFFF"/>
                </a:solidFill>
                <a:latin typeface="Arial"/>
                <a:ea typeface="Arial"/>
                <a:cs typeface="Arial"/>
                <a:sym typeface="Arial"/>
              </a:rPr>
              <a:t>SCOTTISH GOVERNMENT</a:t>
            </a:r>
            <a:endParaRPr sz="1400" b="0" i="0" u="none" strike="noStrike" cap="none" dirty="0">
              <a:solidFill>
                <a:srgbClr val="000000"/>
              </a:solidFill>
              <a:latin typeface="Arial"/>
              <a:ea typeface="Arial"/>
              <a:cs typeface="Arial"/>
              <a:sym typeface="Arial"/>
            </a:endParaRPr>
          </a:p>
        </p:txBody>
      </p:sp>
      <p:sp>
        <p:nvSpPr>
          <p:cNvPr id="504" name="Google Shape;504;p5"/>
          <p:cNvSpPr txBox="1"/>
          <p:nvPr/>
        </p:nvSpPr>
        <p:spPr>
          <a:xfrm>
            <a:off x="493470" y="2581507"/>
            <a:ext cx="3540313" cy="2819592"/>
          </a:xfrm>
          <a:prstGeom prst="rect">
            <a:avLst/>
          </a:prstGeom>
          <a:noFill/>
          <a:ln>
            <a:noFill/>
          </a:ln>
        </p:spPr>
        <p:txBody>
          <a:bodyPr spcFirstLastPara="1" wrap="square" lIns="0" tIns="0" rIns="0" bIns="0" anchor="t" anchorCtr="0">
            <a:noAutofit/>
          </a:bodyPr>
          <a:lstStyle/>
          <a:p>
            <a:pPr marL="249983" marR="0" lvl="0" indent="-249983" algn="l" rtl="0">
              <a:lnSpc>
                <a:spcPct val="145000"/>
              </a:lnSpc>
              <a:spcBef>
                <a:spcPts val="600"/>
              </a:spcBef>
              <a:spcAft>
                <a:spcPts val="0"/>
              </a:spcAft>
              <a:buClr>
                <a:srgbClr val="0072CE"/>
              </a:buClr>
              <a:buSzPts val="1200"/>
              <a:buFont typeface="Noto Sans Symbols"/>
              <a:buChar char="❑"/>
            </a:pPr>
            <a:r>
              <a:rPr lang="en-GB" sz="1400" b="0" i="0" u="none" strike="noStrike" cap="none" dirty="0">
                <a:solidFill>
                  <a:srgbClr val="000000"/>
                </a:solidFill>
                <a:latin typeface="Arial"/>
                <a:ea typeface="Arial"/>
                <a:cs typeface="Arial"/>
                <a:sym typeface="Arial"/>
              </a:rPr>
              <a:t>Clinical Standard Operating Procedure</a:t>
            </a:r>
            <a:endParaRPr sz="1400" b="0" i="0" u="none" strike="noStrike" cap="none" dirty="0">
              <a:solidFill>
                <a:srgbClr val="000000"/>
              </a:solidFill>
              <a:latin typeface="Arial"/>
              <a:ea typeface="Arial"/>
              <a:cs typeface="Arial"/>
              <a:sym typeface="Arial"/>
            </a:endParaRPr>
          </a:p>
          <a:p>
            <a:pPr marL="249983" marR="0" lvl="0" indent="-249983" algn="l" rtl="0">
              <a:lnSpc>
                <a:spcPct val="145000"/>
              </a:lnSpc>
              <a:spcBef>
                <a:spcPts val="600"/>
              </a:spcBef>
              <a:spcAft>
                <a:spcPts val="0"/>
              </a:spcAft>
              <a:buClr>
                <a:srgbClr val="0072CE"/>
              </a:buClr>
              <a:buSzPts val="1200"/>
              <a:buFont typeface="Noto Sans Symbols"/>
              <a:buChar char="❑"/>
            </a:pPr>
            <a:r>
              <a:rPr lang="en-GB" sz="1400" b="0" i="0" u="none" strike="noStrike" cap="none" dirty="0">
                <a:solidFill>
                  <a:srgbClr val="000000"/>
                </a:solidFill>
                <a:latin typeface="Arial"/>
                <a:ea typeface="Arial"/>
                <a:cs typeface="Arial"/>
                <a:sym typeface="Arial"/>
              </a:rPr>
              <a:t>Home </a:t>
            </a:r>
            <a:r>
              <a:rPr lang="en-GB" sz="1400" b="0" i="0" u="none" strike="noStrike" cap="none" dirty="0" smtClean="0">
                <a:solidFill>
                  <a:srgbClr val="000000"/>
                </a:solidFill>
                <a:latin typeface="Arial"/>
                <a:ea typeface="Arial"/>
                <a:cs typeface="Arial"/>
                <a:sym typeface="Arial"/>
              </a:rPr>
              <a:t>LFD test </a:t>
            </a:r>
            <a:r>
              <a:rPr lang="en-GB" sz="1400" b="0" i="0" u="none" strike="noStrike" cap="none" dirty="0">
                <a:solidFill>
                  <a:srgbClr val="000000"/>
                </a:solidFill>
                <a:latin typeface="Arial"/>
                <a:ea typeface="Arial"/>
                <a:cs typeface="Arial"/>
                <a:sym typeface="Arial"/>
              </a:rPr>
              <a:t>kits</a:t>
            </a:r>
            <a:endParaRPr sz="1400" b="0" i="0" u="none" strike="noStrike" cap="none" dirty="0">
              <a:solidFill>
                <a:srgbClr val="000000"/>
              </a:solidFill>
              <a:latin typeface="Arial"/>
              <a:ea typeface="Arial"/>
              <a:cs typeface="Arial"/>
              <a:sym typeface="Arial"/>
            </a:endParaRPr>
          </a:p>
          <a:p>
            <a:pPr marL="249983" marR="0" lvl="0" indent="-249983" algn="l" rtl="0">
              <a:lnSpc>
                <a:spcPct val="145000"/>
              </a:lnSpc>
              <a:spcBef>
                <a:spcPts val="600"/>
              </a:spcBef>
              <a:spcAft>
                <a:spcPts val="0"/>
              </a:spcAft>
              <a:buClr>
                <a:srgbClr val="0072CE"/>
              </a:buClr>
              <a:buSzPts val="1200"/>
              <a:buFont typeface="Noto Sans Symbols"/>
              <a:buChar char="❑"/>
            </a:pPr>
            <a:r>
              <a:rPr lang="en-GB" sz="1400" b="0" i="0" u="none" strike="noStrike" cap="none" dirty="0">
                <a:solidFill>
                  <a:srgbClr val="000000"/>
                </a:solidFill>
                <a:latin typeface="Arial"/>
                <a:ea typeface="Arial"/>
                <a:cs typeface="Arial"/>
                <a:sym typeface="Arial"/>
              </a:rPr>
              <a:t>Instructional </a:t>
            </a:r>
            <a:r>
              <a:rPr lang="en-GB" sz="1400" b="0" i="0" u="none" strike="noStrike" cap="none" dirty="0" smtClean="0">
                <a:solidFill>
                  <a:srgbClr val="000000"/>
                </a:solidFill>
                <a:latin typeface="Arial"/>
                <a:ea typeface="Arial"/>
                <a:cs typeface="Arial"/>
                <a:sym typeface="Arial"/>
              </a:rPr>
              <a:t>videos</a:t>
            </a:r>
          </a:p>
          <a:p>
            <a:pPr marL="249983" lvl="0" indent="-249983">
              <a:lnSpc>
                <a:spcPct val="145000"/>
              </a:lnSpc>
              <a:spcBef>
                <a:spcPts val="600"/>
              </a:spcBef>
              <a:buClr>
                <a:srgbClr val="0072CE"/>
              </a:buClr>
              <a:buSzPts val="1200"/>
              <a:buFont typeface="Noto Sans Symbols"/>
              <a:buChar char="❑"/>
            </a:pPr>
            <a:r>
              <a:rPr lang="en-GB" dirty="0" err="1"/>
              <a:t>DHSC</a:t>
            </a:r>
            <a:r>
              <a:rPr lang="en-GB" dirty="0"/>
              <a:t> central incident management helpline and mailbox (control@dhsc.gov.uk or </a:t>
            </a:r>
            <a:r>
              <a:rPr lang="en-GB" dirty="0" err="1"/>
              <a:t>tel</a:t>
            </a:r>
            <a:r>
              <a:rPr lang="en-GB" dirty="0"/>
              <a:t>: 0207 972 1000 - option 3)</a:t>
            </a:r>
            <a:endParaRPr dirty="0"/>
          </a:p>
          <a:p>
            <a:pPr marL="249983" lvl="0" indent="-249983">
              <a:lnSpc>
                <a:spcPct val="145000"/>
              </a:lnSpc>
              <a:spcBef>
                <a:spcPts val="600"/>
              </a:spcBef>
              <a:buClr>
                <a:srgbClr val="0072CE"/>
              </a:buClr>
              <a:buSzPts val="1200"/>
              <a:buFont typeface="Noto Sans Symbols"/>
              <a:buChar char="❑"/>
            </a:pPr>
            <a:r>
              <a:rPr lang="en-GB" sz="1400" b="0" i="0" u="none" strike="noStrike" cap="none" dirty="0">
                <a:solidFill>
                  <a:schemeClr val="tx1"/>
                </a:solidFill>
                <a:latin typeface="Arial"/>
                <a:ea typeface="Arial"/>
                <a:cs typeface="Arial"/>
                <a:sym typeface="Arial"/>
              </a:rPr>
              <a:t>NHS </a:t>
            </a:r>
            <a:r>
              <a:rPr lang="en-GB" sz="1400" b="0" i="0" u="none" strike="noStrike" cap="none" dirty="0" err="1">
                <a:solidFill>
                  <a:schemeClr val="tx1"/>
                </a:solidFill>
                <a:latin typeface="Arial"/>
                <a:ea typeface="Arial"/>
                <a:cs typeface="Arial"/>
                <a:sym typeface="Arial"/>
              </a:rPr>
              <a:t>T&amp;T</a:t>
            </a:r>
            <a:r>
              <a:rPr lang="en-GB" sz="1400" b="0" i="0" u="none" strike="noStrike" cap="none" dirty="0">
                <a:solidFill>
                  <a:schemeClr val="tx1"/>
                </a:solidFill>
                <a:latin typeface="Arial"/>
                <a:ea typeface="Arial"/>
                <a:cs typeface="Arial"/>
                <a:sym typeface="Arial"/>
              </a:rPr>
              <a:t> result notification </a:t>
            </a:r>
            <a:r>
              <a:rPr lang="en-GB" sz="1400" b="0" i="0" u="none" strike="noStrike" cap="none" dirty="0" smtClean="0">
                <a:solidFill>
                  <a:schemeClr val="tx1"/>
                </a:solidFill>
                <a:latin typeface="Arial"/>
                <a:ea typeface="Arial"/>
                <a:cs typeface="Arial"/>
                <a:sym typeface="Arial"/>
              </a:rPr>
              <a:t>system (</a:t>
            </a:r>
            <a:r>
              <a:rPr lang="en-GB" u="sng" dirty="0" smtClean="0">
                <a:solidFill>
                  <a:schemeClr val="tx1"/>
                </a:solidFill>
                <a:hlinkClick r:id="rId3"/>
              </a:rPr>
              <a:t>www.gov.uk/report-covid19-result</a:t>
            </a:r>
            <a:r>
              <a:rPr lang="en-GB" u="sng" dirty="0" smtClean="0">
                <a:solidFill>
                  <a:schemeClr val="tx1"/>
                </a:solidFill>
              </a:rPr>
              <a:t>)</a:t>
            </a:r>
            <a:endParaRPr sz="1400" b="0" i="0" u="none" strike="noStrike" cap="none" dirty="0">
              <a:solidFill>
                <a:schemeClr val="tx1"/>
              </a:solidFill>
              <a:sym typeface="Arial"/>
            </a:endParaRPr>
          </a:p>
          <a:p>
            <a:pPr marL="249983" marR="0" lvl="0" indent="-249983" algn="l" rtl="0">
              <a:lnSpc>
                <a:spcPct val="145000"/>
              </a:lnSpc>
              <a:spcBef>
                <a:spcPts val="600"/>
              </a:spcBef>
              <a:spcAft>
                <a:spcPts val="0"/>
              </a:spcAft>
              <a:buClr>
                <a:srgbClr val="0072CE"/>
              </a:buClr>
              <a:buSzPts val="1200"/>
              <a:buFont typeface="Noto Sans Symbols"/>
              <a:buChar char="❑"/>
            </a:pPr>
            <a:r>
              <a:rPr lang="en-GB" sz="1400" b="0" i="0" u="none" strike="noStrike" cap="none" dirty="0">
                <a:solidFill>
                  <a:schemeClr val="tx1"/>
                </a:solidFill>
                <a:latin typeface="Arial"/>
                <a:ea typeface="Arial"/>
                <a:cs typeface="Arial"/>
                <a:sym typeface="Arial"/>
              </a:rPr>
              <a:t>Digital kits re-ordering system (in development, guidance to follow)</a:t>
            </a:r>
            <a:endParaRPr sz="1400" b="0" i="0" u="none" strike="noStrike" cap="none" dirty="0">
              <a:solidFill>
                <a:schemeClr val="tx1"/>
              </a:solidFill>
              <a:latin typeface="Arial"/>
              <a:ea typeface="Arial"/>
              <a:cs typeface="Arial"/>
              <a:sym typeface="Arial"/>
            </a:endParaRPr>
          </a:p>
        </p:txBody>
      </p:sp>
      <p:sp>
        <p:nvSpPr>
          <p:cNvPr id="505" name="Google Shape;505;p5"/>
          <p:cNvSpPr txBox="1"/>
          <p:nvPr/>
        </p:nvSpPr>
        <p:spPr>
          <a:xfrm>
            <a:off x="8319955" y="2190638"/>
            <a:ext cx="3600000" cy="293388"/>
          </a:xfrm>
          <a:prstGeom prst="rect">
            <a:avLst/>
          </a:prstGeom>
          <a:solidFill>
            <a:schemeClr val="accent6"/>
          </a:solidFill>
          <a:ln>
            <a:noFill/>
          </a:ln>
        </p:spPr>
        <p:txBody>
          <a:bodyPr spcFirstLastPara="1" wrap="square" lIns="72700" tIns="36350" rIns="72700" bIns="36350" anchor="ctr" anchorCtr="0">
            <a:normAutofit fontScale="85000" lnSpcReduction="10000"/>
          </a:bodyPr>
          <a:lstStyle/>
          <a:p>
            <a:pPr marL="0" marR="0" lvl="0" indent="0" algn="ctr" rtl="0">
              <a:lnSpc>
                <a:spcPct val="90000"/>
              </a:lnSpc>
              <a:spcBef>
                <a:spcPts val="0"/>
              </a:spcBef>
              <a:spcAft>
                <a:spcPts val="0"/>
              </a:spcAft>
              <a:buNone/>
            </a:pPr>
            <a:r>
              <a:rPr lang="en-GB" sz="1272" b="1" i="0" u="none" strike="noStrike" cap="none" dirty="0">
                <a:solidFill>
                  <a:srgbClr val="FFFFFF"/>
                </a:solidFill>
                <a:latin typeface="Arial"/>
                <a:ea typeface="Arial"/>
                <a:cs typeface="Arial"/>
                <a:sym typeface="Arial"/>
              </a:rPr>
              <a:t>PROVIDED BY THE </a:t>
            </a:r>
            <a:r>
              <a:rPr lang="en-GB" sz="1272" b="1" i="0" u="none" strike="noStrike" cap="none" dirty="0" smtClean="0">
                <a:solidFill>
                  <a:srgbClr val="FFFFFF"/>
                </a:solidFill>
                <a:latin typeface="Arial"/>
                <a:ea typeface="Arial"/>
                <a:cs typeface="Arial"/>
                <a:sym typeface="Arial"/>
              </a:rPr>
              <a:t>SCHOOL OR </a:t>
            </a:r>
            <a:r>
              <a:rPr lang="en-GB" sz="1272" b="1" i="0" u="none" strike="noStrike" cap="none" dirty="0" err="1" smtClean="0">
                <a:solidFill>
                  <a:srgbClr val="FFFFFF"/>
                </a:solidFill>
                <a:latin typeface="Arial"/>
                <a:ea typeface="Arial"/>
                <a:cs typeface="Arial"/>
                <a:sym typeface="Arial"/>
              </a:rPr>
              <a:t>ELC</a:t>
            </a:r>
            <a:r>
              <a:rPr lang="en-GB" sz="1272" b="1" i="0" u="none" strike="noStrike" cap="none" dirty="0" smtClean="0">
                <a:solidFill>
                  <a:srgbClr val="FFFFFF"/>
                </a:solidFill>
                <a:latin typeface="Arial"/>
                <a:ea typeface="Arial"/>
                <a:cs typeface="Arial"/>
                <a:sym typeface="Arial"/>
              </a:rPr>
              <a:t> PROVIDER</a:t>
            </a:r>
            <a:endParaRPr sz="1400" b="0" i="0" u="none" strike="noStrike" cap="none" dirty="0">
              <a:solidFill>
                <a:srgbClr val="000000"/>
              </a:solidFill>
              <a:latin typeface="Arial"/>
              <a:ea typeface="Arial"/>
              <a:cs typeface="Arial"/>
              <a:sym typeface="Arial"/>
            </a:endParaRPr>
          </a:p>
        </p:txBody>
      </p:sp>
      <p:sp>
        <p:nvSpPr>
          <p:cNvPr id="506" name="Google Shape;506;p5"/>
          <p:cNvSpPr txBox="1">
            <a:spLocks noGrp="1"/>
          </p:cNvSpPr>
          <p:nvPr>
            <p:ph type="sldNum" idx="12"/>
          </p:nvPr>
        </p:nvSpPr>
        <p:spPr>
          <a:xfrm>
            <a:off x="11803453" y="7956811"/>
            <a:ext cx="233003" cy="415233"/>
          </a:xfrm>
          <a:prstGeom prst="rect">
            <a:avLst/>
          </a:prstGeom>
          <a:noFill/>
          <a:ln>
            <a:noFill/>
          </a:ln>
        </p:spPr>
        <p:txBody>
          <a:bodyPr spcFirstLastPara="1" wrap="square" lIns="36000" tIns="36000" rIns="36000" bIns="36000" anchor="ctr" anchorCtr="0">
            <a:spAutoFit/>
          </a:bodyPr>
          <a:lstStyle/>
          <a:p>
            <a:pPr marL="0" lvl="0" indent="0" algn="r" rtl="0">
              <a:lnSpc>
                <a:spcPct val="100000"/>
              </a:lnSpc>
              <a:spcBef>
                <a:spcPts val="0"/>
              </a:spcBef>
              <a:spcAft>
                <a:spcPts val="0"/>
              </a:spcAft>
              <a:buSzPts val="1100"/>
              <a:buNone/>
            </a:pPr>
            <a:fld id="{00000000-1234-1234-1234-123412341234}" type="slidenum">
              <a:rPr lang="en-GB"/>
              <a:t>5</a:t>
            </a:fld>
            <a:endParaRPr/>
          </a:p>
        </p:txBody>
      </p:sp>
      <p:sp>
        <p:nvSpPr>
          <p:cNvPr id="507" name="Google Shape;507;p5"/>
          <p:cNvSpPr txBox="1"/>
          <p:nvPr/>
        </p:nvSpPr>
        <p:spPr>
          <a:xfrm>
            <a:off x="8319955" y="2581506"/>
            <a:ext cx="3600000" cy="4193057"/>
          </a:xfrm>
          <a:prstGeom prst="rect">
            <a:avLst/>
          </a:prstGeom>
          <a:solidFill>
            <a:srgbClr val="D8D8D8"/>
          </a:solidFill>
          <a:ln>
            <a:noFill/>
          </a:ln>
        </p:spPr>
        <p:txBody>
          <a:bodyPr spcFirstLastPara="1" wrap="square" lIns="72000" tIns="0" rIns="144000" bIns="0" anchor="t" anchorCtr="0">
            <a:noAutofit/>
          </a:bodyPr>
          <a:lstStyle/>
          <a:p>
            <a:pPr marL="361086" marR="0" lvl="0" indent="-222207" algn="l" rtl="0">
              <a:lnSpc>
                <a:spcPct val="145000"/>
              </a:lnSpc>
              <a:spcBef>
                <a:spcPts val="600"/>
              </a:spcBef>
              <a:spcAft>
                <a:spcPts val="0"/>
              </a:spcAft>
              <a:buClr>
                <a:srgbClr val="77BF1E"/>
              </a:buClr>
              <a:buSzPts val="1200"/>
              <a:buFont typeface="Noto Sans Symbols"/>
              <a:buChar char="❑"/>
            </a:pPr>
            <a:r>
              <a:rPr lang="en-GB" sz="1400" b="0" i="0" u="none" strike="noStrike" cap="none" dirty="0">
                <a:solidFill>
                  <a:srgbClr val="000000"/>
                </a:solidFill>
                <a:latin typeface="Arial"/>
                <a:ea typeface="Arial"/>
                <a:cs typeface="Arial"/>
                <a:sym typeface="Arial"/>
              </a:rPr>
              <a:t>Appropriate oversight and governance of testing at the </a:t>
            </a:r>
            <a:r>
              <a:rPr lang="en-GB" sz="1400" b="0" i="0" u="none" strike="noStrike" cap="none" dirty="0" smtClean="0">
                <a:solidFill>
                  <a:srgbClr val="000000"/>
                </a:solidFill>
                <a:latin typeface="Arial"/>
                <a:ea typeface="Arial"/>
                <a:cs typeface="Arial"/>
                <a:sym typeface="Arial"/>
              </a:rPr>
              <a:t>school/</a:t>
            </a:r>
            <a:r>
              <a:rPr lang="en-GB" sz="1400" b="0" i="0" u="none" strike="noStrike" cap="none" dirty="0" err="1" smtClean="0">
                <a:solidFill>
                  <a:srgbClr val="000000"/>
                </a:solidFill>
                <a:latin typeface="Arial"/>
                <a:ea typeface="Arial"/>
                <a:cs typeface="Arial"/>
                <a:sym typeface="Arial"/>
              </a:rPr>
              <a:t>ELC</a:t>
            </a:r>
            <a:r>
              <a:rPr lang="en-GB" sz="1400" b="0" i="0" u="none" strike="noStrike" cap="none" dirty="0" smtClean="0">
                <a:solidFill>
                  <a:srgbClr val="000000"/>
                </a:solidFill>
                <a:latin typeface="Arial"/>
                <a:ea typeface="Arial"/>
                <a:cs typeface="Arial"/>
                <a:sym typeface="Arial"/>
              </a:rPr>
              <a:t> provider</a:t>
            </a:r>
            <a:endParaRPr sz="1400" b="0" i="0" u="none" strike="noStrike" cap="none" dirty="0">
              <a:solidFill>
                <a:srgbClr val="000000"/>
              </a:solidFill>
              <a:latin typeface="Arial"/>
              <a:ea typeface="Arial"/>
              <a:cs typeface="Arial"/>
              <a:sym typeface="Arial"/>
            </a:endParaRPr>
          </a:p>
          <a:p>
            <a:pPr marL="361086" marR="0" lvl="0" indent="-222207" algn="l" rtl="0">
              <a:lnSpc>
                <a:spcPct val="145000"/>
              </a:lnSpc>
              <a:spcBef>
                <a:spcPts val="600"/>
              </a:spcBef>
              <a:spcAft>
                <a:spcPts val="0"/>
              </a:spcAft>
              <a:buClr>
                <a:srgbClr val="77BF1E"/>
              </a:buClr>
              <a:buSzPts val="1200"/>
              <a:buFont typeface="Noto Sans Symbols"/>
              <a:buChar char="❑"/>
            </a:pPr>
            <a:r>
              <a:rPr lang="en-GB" sz="1400" b="0" i="0" u="none" strike="noStrike" cap="none" dirty="0">
                <a:solidFill>
                  <a:srgbClr val="000000"/>
                </a:solidFill>
                <a:latin typeface="Arial"/>
                <a:ea typeface="Arial"/>
                <a:cs typeface="Arial"/>
                <a:sym typeface="Arial"/>
              </a:rPr>
              <a:t>Communication with staff and other </a:t>
            </a:r>
            <a:r>
              <a:rPr lang="en-GB" sz="1400" b="0" i="0" u="none" strike="noStrike" cap="none" dirty="0" smtClean="0">
                <a:solidFill>
                  <a:srgbClr val="000000"/>
                </a:solidFill>
                <a:latin typeface="Arial"/>
                <a:ea typeface="Arial"/>
                <a:cs typeface="Arial"/>
                <a:sym typeface="Arial"/>
              </a:rPr>
              <a:t>local stakeholders </a:t>
            </a:r>
          </a:p>
          <a:p>
            <a:pPr marL="361086" marR="0" lvl="0" indent="-222207" algn="l" rtl="0">
              <a:lnSpc>
                <a:spcPct val="145000"/>
              </a:lnSpc>
              <a:spcBef>
                <a:spcPts val="600"/>
              </a:spcBef>
              <a:spcAft>
                <a:spcPts val="0"/>
              </a:spcAft>
              <a:buClr>
                <a:srgbClr val="77BF1E"/>
              </a:buClr>
              <a:buSzPts val="1200"/>
              <a:buFont typeface="Noto Sans Symbols"/>
              <a:buChar char="❑"/>
            </a:pPr>
            <a:r>
              <a:rPr lang="en-GB" dirty="0" smtClean="0"/>
              <a:t>Obtaining consent to participate</a:t>
            </a:r>
            <a:endParaRPr dirty="0"/>
          </a:p>
          <a:p>
            <a:pPr marL="361086" marR="0" lvl="0" indent="-222207" algn="l" rtl="0">
              <a:lnSpc>
                <a:spcPct val="145000"/>
              </a:lnSpc>
              <a:spcBef>
                <a:spcPts val="600"/>
              </a:spcBef>
              <a:spcAft>
                <a:spcPts val="0"/>
              </a:spcAft>
              <a:buClr>
                <a:srgbClr val="77BF1E"/>
              </a:buClr>
              <a:buSzPts val="1200"/>
              <a:buFont typeface="Noto Sans Symbols"/>
              <a:buChar char="❑"/>
            </a:pPr>
            <a:r>
              <a:rPr lang="en-GB" sz="1400" b="0" i="0" u="none" strike="noStrike" cap="none" dirty="0">
                <a:solidFill>
                  <a:srgbClr val="000000"/>
                </a:solidFill>
                <a:latin typeface="Arial"/>
                <a:ea typeface="Arial"/>
                <a:cs typeface="Arial"/>
                <a:sym typeface="Arial"/>
              </a:rPr>
              <a:t>Managing test stock and re-ordering</a:t>
            </a:r>
            <a:endParaRPr sz="1400" b="0" i="0" u="none" strike="noStrike" cap="none" dirty="0">
              <a:solidFill>
                <a:srgbClr val="000000"/>
              </a:solidFill>
              <a:latin typeface="Arial"/>
              <a:ea typeface="Arial"/>
              <a:cs typeface="Arial"/>
              <a:sym typeface="Arial"/>
            </a:endParaRPr>
          </a:p>
          <a:p>
            <a:pPr marL="361086" marR="0" lvl="0" indent="-222207" algn="l" rtl="0">
              <a:lnSpc>
                <a:spcPct val="145000"/>
              </a:lnSpc>
              <a:spcBef>
                <a:spcPts val="600"/>
              </a:spcBef>
              <a:spcAft>
                <a:spcPts val="0"/>
              </a:spcAft>
              <a:buClr>
                <a:srgbClr val="77BF1E"/>
              </a:buClr>
              <a:buSzPts val="1200"/>
              <a:buFont typeface="Noto Sans Symbols"/>
              <a:buChar char="❑"/>
            </a:pPr>
            <a:r>
              <a:rPr lang="en-GB" sz="1400" b="0" i="0" u="none" strike="noStrike" cap="none" dirty="0">
                <a:solidFill>
                  <a:srgbClr val="000000"/>
                </a:solidFill>
                <a:latin typeface="Arial"/>
                <a:ea typeface="Arial"/>
                <a:cs typeface="Arial"/>
                <a:sym typeface="Arial"/>
              </a:rPr>
              <a:t>Setting up &amp; maintaining Test Kit Log</a:t>
            </a:r>
            <a:endParaRPr sz="1400" b="0" i="0" u="none" strike="noStrike" cap="none" dirty="0">
              <a:solidFill>
                <a:srgbClr val="000000"/>
              </a:solidFill>
              <a:latin typeface="Arial"/>
              <a:ea typeface="Arial"/>
              <a:cs typeface="Arial"/>
              <a:sym typeface="Arial"/>
            </a:endParaRPr>
          </a:p>
          <a:p>
            <a:pPr marL="361086" marR="0" lvl="0" indent="-222207" algn="l" rtl="0">
              <a:lnSpc>
                <a:spcPct val="145000"/>
              </a:lnSpc>
              <a:spcBef>
                <a:spcPts val="600"/>
              </a:spcBef>
              <a:spcAft>
                <a:spcPts val="0"/>
              </a:spcAft>
              <a:buClr>
                <a:srgbClr val="77BF1E"/>
              </a:buClr>
              <a:buSzPts val="1200"/>
              <a:buFont typeface="Noto Sans Symbols"/>
              <a:buChar char="❑"/>
            </a:pPr>
            <a:r>
              <a:rPr lang="en-GB" sz="1400" b="0" i="0" u="none" strike="noStrike" cap="none" dirty="0">
                <a:solidFill>
                  <a:srgbClr val="000000"/>
                </a:solidFill>
                <a:latin typeface="Arial"/>
                <a:ea typeface="Arial"/>
                <a:cs typeface="Arial"/>
                <a:sym typeface="Arial"/>
              </a:rPr>
              <a:t>Incident reporting and response including lessons learnt</a:t>
            </a:r>
            <a:endParaRPr sz="1400" b="0" i="0" u="none" strike="noStrike" cap="none" dirty="0">
              <a:solidFill>
                <a:srgbClr val="000000"/>
              </a:solidFill>
              <a:latin typeface="Arial"/>
              <a:ea typeface="Arial"/>
              <a:cs typeface="Arial"/>
              <a:sym typeface="Arial"/>
            </a:endParaRPr>
          </a:p>
          <a:p>
            <a:pPr marL="361086" marR="0" lvl="0" indent="-222207" algn="l" rtl="0">
              <a:lnSpc>
                <a:spcPct val="145000"/>
              </a:lnSpc>
              <a:spcBef>
                <a:spcPts val="600"/>
              </a:spcBef>
              <a:spcAft>
                <a:spcPts val="0"/>
              </a:spcAft>
              <a:buClr>
                <a:srgbClr val="77BF1E"/>
              </a:buClr>
              <a:buSzPts val="1200"/>
              <a:buFont typeface="Noto Sans Symbols"/>
              <a:buChar char="❑"/>
            </a:pPr>
            <a:r>
              <a:rPr lang="en-GB" sz="1400" b="0" i="0" u="none" strike="noStrike" cap="none" dirty="0">
                <a:solidFill>
                  <a:srgbClr val="000000"/>
                </a:solidFill>
                <a:latin typeface="Arial"/>
                <a:ea typeface="Arial"/>
                <a:cs typeface="Arial"/>
                <a:sym typeface="Arial"/>
              </a:rPr>
              <a:t>Alignment with local public health response to </a:t>
            </a:r>
            <a:r>
              <a:rPr lang="en-GB" sz="1400" b="0" i="0" u="none" strike="noStrike" cap="none" dirty="0" smtClean="0">
                <a:solidFill>
                  <a:srgbClr val="000000"/>
                </a:solidFill>
                <a:latin typeface="Arial"/>
                <a:ea typeface="Arial"/>
                <a:cs typeface="Arial"/>
                <a:sym typeface="Arial"/>
              </a:rPr>
              <a:t>COVID-19</a:t>
            </a:r>
          </a:p>
        </p:txBody>
      </p:sp>
      <p:sp>
        <p:nvSpPr>
          <p:cNvPr id="508" name="Google Shape;508;p5"/>
          <p:cNvSpPr txBox="1"/>
          <p:nvPr/>
        </p:nvSpPr>
        <p:spPr>
          <a:xfrm>
            <a:off x="4356422" y="2189905"/>
            <a:ext cx="3600000" cy="294857"/>
          </a:xfrm>
          <a:prstGeom prst="rect">
            <a:avLst/>
          </a:prstGeom>
          <a:solidFill>
            <a:schemeClr val="accent1"/>
          </a:solidFill>
          <a:ln>
            <a:noFill/>
          </a:ln>
        </p:spPr>
        <p:txBody>
          <a:bodyPr spcFirstLastPara="1" wrap="square" lIns="72700" tIns="36350" rIns="72700" bIns="36350" anchor="ctr" anchorCtr="0">
            <a:normAutofit fontScale="92500"/>
          </a:bodyPr>
          <a:lstStyle/>
          <a:p>
            <a:pPr marL="0" marR="0" lvl="0" indent="0" algn="ctr" rtl="0">
              <a:lnSpc>
                <a:spcPct val="90000"/>
              </a:lnSpc>
              <a:spcBef>
                <a:spcPts val="0"/>
              </a:spcBef>
              <a:spcAft>
                <a:spcPts val="0"/>
              </a:spcAft>
              <a:buNone/>
            </a:pPr>
            <a:r>
              <a:rPr lang="en-GB" sz="1272" b="1" i="0" u="none" strike="noStrike" cap="none" dirty="0">
                <a:solidFill>
                  <a:srgbClr val="FFFFFF"/>
                </a:solidFill>
                <a:latin typeface="Arial"/>
                <a:ea typeface="Arial"/>
                <a:cs typeface="Arial"/>
                <a:sym typeface="Arial"/>
              </a:rPr>
              <a:t>PROVIDED BY </a:t>
            </a:r>
            <a:r>
              <a:rPr lang="en-GB" sz="1272" b="1" dirty="0" smtClean="0">
                <a:solidFill>
                  <a:srgbClr val="FFFFFF"/>
                </a:solidFill>
              </a:rPr>
              <a:t>SCOTTISH GOVERNMENT/NHS</a:t>
            </a:r>
            <a:endParaRPr sz="1400" b="0" i="0" u="none" strike="noStrike" cap="none" dirty="0">
              <a:solidFill>
                <a:srgbClr val="000000"/>
              </a:solidFill>
              <a:latin typeface="Arial"/>
              <a:ea typeface="Arial"/>
              <a:cs typeface="Arial"/>
              <a:sym typeface="Arial"/>
            </a:endParaRPr>
          </a:p>
        </p:txBody>
      </p:sp>
      <p:sp>
        <p:nvSpPr>
          <p:cNvPr id="509" name="Google Shape;509;p5"/>
          <p:cNvSpPr txBox="1"/>
          <p:nvPr/>
        </p:nvSpPr>
        <p:spPr>
          <a:xfrm>
            <a:off x="4376870" y="2581508"/>
            <a:ext cx="3600000" cy="4526029"/>
          </a:xfrm>
          <a:prstGeom prst="rect">
            <a:avLst/>
          </a:prstGeom>
          <a:noFill/>
          <a:ln>
            <a:noFill/>
          </a:ln>
        </p:spPr>
        <p:txBody>
          <a:bodyPr spcFirstLastPara="1" wrap="square" lIns="0" tIns="0" rIns="0" bIns="0" anchor="t" anchorCtr="0">
            <a:noAutofit/>
          </a:bodyPr>
          <a:lstStyle/>
          <a:p>
            <a:pPr marL="249983" marR="0" lvl="0" indent="-249983" algn="l" rtl="0">
              <a:lnSpc>
                <a:spcPct val="145000"/>
              </a:lnSpc>
              <a:spcBef>
                <a:spcPts val="600"/>
              </a:spcBef>
              <a:spcAft>
                <a:spcPts val="0"/>
              </a:spcAft>
              <a:buClr>
                <a:srgbClr val="0072CE"/>
              </a:buClr>
              <a:buSzPts val="1200"/>
              <a:buFont typeface="Noto Sans Symbols"/>
              <a:buChar char="❑"/>
            </a:pPr>
            <a:r>
              <a:rPr lang="en-GB" sz="1400" b="0" i="0" u="none" strike="noStrike" cap="none" dirty="0" smtClean="0">
                <a:solidFill>
                  <a:srgbClr val="000000"/>
                </a:solidFill>
                <a:latin typeface="Arial"/>
                <a:ea typeface="Arial"/>
                <a:cs typeface="Arial"/>
                <a:sym typeface="Arial"/>
              </a:rPr>
              <a:t>Issuing FAQs and </a:t>
            </a:r>
            <a:r>
              <a:rPr lang="en-GB" sz="1400" b="0" i="0" u="none" strike="noStrike" cap="none" dirty="0">
                <a:solidFill>
                  <a:srgbClr val="000000"/>
                </a:solidFill>
                <a:latin typeface="Arial"/>
                <a:ea typeface="Arial"/>
                <a:cs typeface="Arial"/>
                <a:sym typeface="Arial"/>
              </a:rPr>
              <a:t>best practice advice</a:t>
            </a:r>
            <a:endParaRPr sz="1400" b="0" i="0" u="none" strike="noStrike" cap="none" dirty="0">
              <a:solidFill>
                <a:srgbClr val="000000"/>
              </a:solidFill>
              <a:latin typeface="Arial"/>
              <a:ea typeface="Arial"/>
              <a:cs typeface="Arial"/>
              <a:sym typeface="Arial"/>
            </a:endParaRPr>
          </a:p>
          <a:p>
            <a:pPr marL="249983" marR="0" lvl="0" indent="-249983" algn="l" rtl="0">
              <a:lnSpc>
                <a:spcPct val="145000"/>
              </a:lnSpc>
              <a:spcBef>
                <a:spcPts val="600"/>
              </a:spcBef>
              <a:spcAft>
                <a:spcPts val="0"/>
              </a:spcAft>
              <a:buClr>
                <a:srgbClr val="0072CE"/>
              </a:buClr>
              <a:buSzPts val="1200"/>
              <a:buFont typeface="Noto Sans Symbols"/>
              <a:buChar char="❑"/>
            </a:pPr>
            <a:r>
              <a:rPr lang="en-GB" sz="1400" b="0" i="0" u="none" strike="noStrike" cap="none" dirty="0" smtClean="0">
                <a:solidFill>
                  <a:srgbClr val="000000"/>
                </a:solidFill>
                <a:latin typeface="Arial"/>
                <a:ea typeface="Arial"/>
                <a:cs typeface="Arial"/>
                <a:sym typeface="Arial"/>
              </a:rPr>
              <a:t>Providing </a:t>
            </a:r>
            <a:r>
              <a:rPr lang="en-GB" sz="1400" b="0" i="0" u="none" strike="noStrike" cap="none" dirty="0">
                <a:solidFill>
                  <a:srgbClr val="000000"/>
                </a:solidFill>
                <a:latin typeface="Arial"/>
                <a:ea typeface="Arial"/>
                <a:cs typeface="Arial"/>
                <a:sym typeface="Arial"/>
              </a:rPr>
              <a:t>a link between local, regional and national </a:t>
            </a:r>
            <a:r>
              <a:rPr lang="en-GB" sz="1400" b="0" i="0" u="none" strike="noStrike" cap="none" dirty="0" smtClean="0">
                <a:solidFill>
                  <a:srgbClr val="000000"/>
                </a:solidFill>
                <a:latin typeface="Arial"/>
                <a:ea typeface="Arial"/>
                <a:cs typeface="Arial"/>
                <a:sym typeface="Arial"/>
              </a:rPr>
              <a:t>response</a:t>
            </a:r>
          </a:p>
          <a:p>
            <a:pPr marL="249983" lvl="0" indent="-249983">
              <a:lnSpc>
                <a:spcPct val="145000"/>
              </a:lnSpc>
              <a:spcBef>
                <a:spcPts val="600"/>
              </a:spcBef>
              <a:buClr>
                <a:srgbClr val="0072CE"/>
              </a:buClr>
              <a:buSzPts val="1200"/>
              <a:buFont typeface="Noto Sans Symbols"/>
              <a:buChar char="❑"/>
            </a:pPr>
            <a:r>
              <a:rPr lang="en-GB" dirty="0" smtClean="0"/>
              <a:t>Reviews </a:t>
            </a:r>
            <a:r>
              <a:rPr lang="en-GB" dirty="0"/>
              <a:t>and updates of </a:t>
            </a:r>
            <a:r>
              <a:rPr lang="en-GB" dirty="0" smtClean="0"/>
              <a:t>the clinical </a:t>
            </a:r>
            <a:r>
              <a:rPr lang="en-GB" dirty="0"/>
              <a:t>Standard Operating Procedure (SOP) to ensure it remains appropriate for the programme in Scotland. This will include reviews by senior clinicians. </a:t>
            </a:r>
          </a:p>
          <a:p>
            <a:pPr marL="249983" lvl="0" indent="-249983">
              <a:lnSpc>
                <a:spcPct val="145000"/>
              </a:lnSpc>
              <a:spcBef>
                <a:spcPts val="600"/>
              </a:spcBef>
              <a:buClr>
                <a:srgbClr val="0072CE"/>
              </a:buClr>
              <a:buSzPts val="1200"/>
              <a:buFont typeface="Noto Sans Symbols"/>
              <a:buChar char="❑"/>
            </a:pPr>
            <a:r>
              <a:rPr lang="en-GB" dirty="0" smtClean="0"/>
              <a:t>Linkage </a:t>
            </a:r>
            <a:r>
              <a:rPr lang="en-GB" dirty="0"/>
              <a:t>of data from the NHS self-test digital journey to the Test and Protect Central Management System (CMS) for initiating contact tracing on positive results</a:t>
            </a:r>
            <a:r>
              <a:rPr lang="en-GB" dirty="0" smtClean="0"/>
              <a:t>.</a:t>
            </a:r>
          </a:p>
          <a:p>
            <a:pPr marL="249983" lvl="0" indent="-249983">
              <a:lnSpc>
                <a:spcPct val="145000"/>
              </a:lnSpc>
              <a:spcBef>
                <a:spcPts val="600"/>
              </a:spcBef>
              <a:buClr>
                <a:srgbClr val="0072CE"/>
              </a:buClr>
              <a:buSzPts val="1200"/>
              <a:buFont typeface="Noto Sans Symbols"/>
              <a:buChar char="❑"/>
            </a:pPr>
            <a:endParaRPr lang="en-GB" dirty="0"/>
          </a:p>
          <a:p>
            <a:pPr marL="249983" marR="0" lvl="0" indent="-249983" algn="l" rtl="0">
              <a:lnSpc>
                <a:spcPct val="145000"/>
              </a:lnSpc>
              <a:spcBef>
                <a:spcPts val="600"/>
              </a:spcBef>
              <a:spcAft>
                <a:spcPts val="0"/>
              </a:spcAft>
              <a:buClr>
                <a:srgbClr val="0072CE"/>
              </a:buClr>
              <a:buSzPts val="1200"/>
              <a:buFont typeface="Noto Sans Symbols"/>
              <a:buChar char="❑"/>
            </a:pPr>
            <a:endParaRPr dirty="0"/>
          </a:p>
        </p:txBody>
      </p:sp>
      <p:pic>
        <p:nvPicPr>
          <p:cNvPr id="510" name="Google Shape;510;p5"/>
          <p:cNvPicPr preferRelativeResize="0"/>
          <p:nvPr/>
        </p:nvPicPr>
        <p:blipFill rotWithShape="1">
          <a:blip r:embed="rId4">
            <a:alphaModFix/>
          </a:blip>
          <a:srcRect l="21857" r="37816" b="63882"/>
          <a:stretch/>
        </p:blipFill>
        <p:spPr>
          <a:xfrm flipH="1">
            <a:off x="251005" y="6391717"/>
            <a:ext cx="2623206" cy="2181926"/>
          </a:xfrm>
          <a:prstGeom prst="rect">
            <a:avLst/>
          </a:prstGeom>
          <a:noFill/>
          <a:ln>
            <a:noFill/>
          </a:ln>
        </p:spPr>
      </p:pic>
      <p:sp>
        <p:nvSpPr>
          <p:cNvPr id="511" name="Google Shape;511;p5"/>
          <p:cNvSpPr txBox="1"/>
          <p:nvPr/>
        </p:nvSpPr>
        <p:spPr>
          <a:xfrm>
            <a:off x="389950" y="1402795"/>
            <a:ext cx="1151543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0" u="none" strike="noStrike" cap="none" dirty="0">
                <a:solidFill>
                  <a:srgbClr val="000000"/>
                </a:solidFill>
                <a:latin typeface="Arial"/>
                <a:ea typeface="Arial"/>
                <a:cs typeface="Arial"/>
                <a:sym typeface="Arial"/>
              </a:rPr>
              <a:t>The </a:t>
            </a:r>
            <a:r>
              <a:rPr lang="en-GB" sz="2000" b="1" i="0" u="none" strike="noStrike" cap="none" dirty="0" smtClean="0">
                <a:solidFill>
                  <a:srgbClr val="000000"/>
                </a:solidFill>
                <a:latin typeface="Arial"/>
                <a:ea typeface="Arial"/>
                <a:cs typeface="Arial"/>
                <a:sym typeface="Arial"/>
              </a:rPr>
              <a:t>LFD </a:t>
            </a:r>
            <a:r>
              <a:rPr lang="en-GB" sz="2000" b="1" i="0" u="none" strike="noStrike" cap="none" dirty="0">
                <a:solidFill>
                  <a:srgbClr val="000000"/>
                </a:solidFill>
                <a:latin typeface="Arial"/>
                <a:ea typeface="Arial"/>
                <a:cs typeface="Arial"/>
                <a:sym typeface="Arial"/>
              </a:rPr>
              <a:t>rapid tests do not require a clinician to deliver the testing. However, it is important to have clear responsibilities to ensure safe and effective testing.</a:t>
            </a:r>
            <a:endParaRPr dirty="0"/>
          </a:p>
        </p:txBody>
      </p:sp>
      <p:sp>
        <p:nvSpPr>
          <p:cNvPr id="512" name="Google Shape;512;p5"/>
          <p:cNvSpPr txBox="1"/>
          <p:nvPr/>
        </p:nvSpPr>
        <p:spPr>
          <a:xfrm>
            <a:off x="3705694" y="7692269"/>
            <a:ext cx="8097759" cy="912196"/>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1400" b="1" i="0" u="none" strike="noStrike" cap="none" dirty="0">
                <a:solidFill>
                  <a:srgbClr val="000000"/>
                </a:solidFill>
                <a:latin typeface="Arial"/>
                <a:ea typeface="Arial"/>
                <a:cs typeface="Arial"/>
                <a:sym typeface="Arial"/>
              </a:rPr>
              <a:t>To ensure testing is running well, we will be in contact with </a:t>
            </a:r>
            <a:r>
              <a:rPr lang="en-GB" sz="1400" b="1" i="0" u="none" strike="noStrike" cap="none" dirty="0" smtClean="0">
                <a:solidFill>
                  <a:srgbClr val="000000"/>
                </a:solidFill>
                <a:latin typeface="Arial"/>
                <a:ea typeface="Arial"/>
                <a:cs typeface="Arial"/>
                <a:sym typeface="Arial"/>
              </a:rPr>
              <a:t>schools/ELC providers </a:t>
            </a:r>
            <a:r>
              <a:rPr lang="en-GB" sz="1400" b="1" i="0" u="none" strike="noStrike" cap="none" dirty="0">
                <a:solidFill>
                  <a:srgbClr val="000000"/>
                </a:solidFill>
                <a:latin typeface="Arial"/>
                <a:ea typeface="Arial"/>
                <a:cs typeface="Arial"/>
                <a:sym typeface="Arial"/>
              </a:rPr>
              <a:t>to follow-up on any incident reported and from time to time to find out how testing is going to learn any lessons.  Guidance will be updated to reflect this.</a:t>
            </a:r>
            <a:endParaRPr dirty="0"/>
          </a:p>
          <a:p>
            <a:pPr marL="0" marR="0" lvl="0" indent="0" algn="l" rtl="0">
              <a:lnSpc>
                <a:spcPct val="115000"/>
              </a:lnSpc>
              <a:spcBef>
                <a:spcPts val="0"/>
              </a:spcBef>
              <a:spcAft>
                <a:spcPts val="0"/>
              </a:spcAft>
              <a:buNone/>
            </a:pPr>
            <a:endParaRPr sz="1400" b="1" i="0" u="none" strike="noStrike" cap="none" dirty="0">
              <a:solidFill>
                <a:srgbClr val="000000"/>
              </a:solidFill>
              <a:latin typeface="Arial"/>
              <a:ea typeface="Arial"/>
              <a:cs typeface="Arial"/>
              <a:sym typeface="Arial"/>
            </a:endParaRPr>
          </a:p>
        </p:txBody>
      </p:sp>
      <p:grpSp>
        <p:nvGrpSpPr>
          <p:cNvPr id="513" name="Google Shape;513;p5"/>
          <p:cNvGrpSpPr/>
          <p:nvPr/>
        </p:nvGrpSpPr>
        <p:grpSpPr>
          <a:xfrm>
            <a:off x="493471" y="516003"/>
            <a:ext cx="2996291" cy="276999"/>
            <a:chOff x="709075" y="434970"/>
            <a:chExt cx="2996291" cy="276999"/>
          </a:xfrm>
        </p:grpSpPr>
        <p:sp>
          <p:nvSpPr>
            <p:cNvPr id="514" name="Google Shape;514;p5"/>
            <p:cNvSpPr txBox="1"/>
            <p:nvPr/>
          </p:nvSpPr>
          <p:spPr>
            <a:xfrm>
              <a:off x="1009933" y="434970"/>
              <a:ext cx="269543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Overview</a:t>
              </a:r>
              <a:endParaRPr sz="1400" b="0" i="0" u="none" strike="noStrike" cap="none">
                <a:solidFill>
                  <a:srgbClr val="000000"/>
                </a:solidFill>
                <a:latin typeface="Arial"/>
                <a:ea typeface="Arial"/>
                <a:cs typeface="Arial"/>
                <a:sym typeface="Arial"/>
              </a:endParaRPr>
            </a:p>
          </p:txBody>
        </p:sp>
        <p:sp>
          <p:nvSpPr>
            <p:cNvPr id="515" name="Google Shape;515;p5"/>
            <p:cNvSpPr/>
            <p:nvPr/>
          </p:nvSpPr>
          <p:spPr>
            <a:xfrm>
              <a:off x="709075" y="460595"/>
              <a:ext cx="225188" cy="238836"/>
            </a:xfrm>
            <a:prstGeom prst="ellipse">
              <a:avLst/>
            </a:prstGeom>
            <a:solidFill>
              <a:schemeClr val="dk2"/>
            </a:solidFill>
            <a:ln w="25400" cap="flat" cmpd="sng">
              <a:solidFill>
                <a:srgbClr val="00236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7"/>
          <p:cNvSpPr txBox="1">
            <a:spLocks noGrp="1"/>
          </p:cNvSpPr>
          <p:nvPr>
            <p:ph type="title" idx="4294967295"/>
          </p:nvPr>
        </p:nvSpPr>
        <p:spPr>
          <a:xfrm>
            <a:off x="884991" y="914998"/>
            <a:ext cx="7532656" cy="39264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GB">
                <a:solidFill>
                  <a:srgbClr val="005EB8"/>
                </a:solidFill>
              </a:rPr>
              <a:t>Key questions</a:t>
            </a:r>
            <a:endParaRPr/>
          </a:p>
        </p:txBody>
      </p:sp>
      <p:sp>
        <p:nvSpPr>
          <p:cNvPr id="521" name="Google Shape;521;p7"/>
          <p:cNvSpPr txBox="1">
            <a:spLocks noGrp="1"/>
          </p:cNvSpPr>
          <p:nvPr>
            <p:ph type="sldNum" idx="12"/>
          </p:nvPr>
        </p:nvSpPr>
        <p:spPr>
          <a:xfrm>
            <a:off x="11767308" y="8202593"/>
            <a:ext cx="205661" cy="229043"/>
          </a:xfrm>
          <a:prstGeom prst="rect">
            <a:avLst/>
          </a:prstGeom>
          <a:noFill/>
          <a:ln>
            <a:noFill/>
          </a:ln>
        </p:spPr>
        <p:txBody>
          <a:bodyPr spcFirstLastPara="1" wrap="square" lIns="28625" tIns="28625" rIns="28625" bIns="28625" anchor="ctr" anchorCtr="0">
            <a:noAutofit/>
          </a:bodyPr>
          <a:lstStyle/>
          <a:p>
            <a:pPr marL="0" marR="0" lvl="0" indent="0" algn="r" rtl="0">
              <a:lnSpc>
                <a:spcPct val="100000"/>
              </a:lnSpc>
              <a:spcBef>
                <a:spcPts val="0"/>
              </a:spcBef>
              <a:spcAft>
                <a:spcPts val="0"/>
              </a:spcAft>
              <a:buClr>
                <a:srgbClr val="888888"/>
              </a:buClr>
              <a:buSzPts val="1400"/>
              <a:buFont typeface="Arial"/>
              <a:buNone/>
            </a:pPr>
            <a:fld id="{00000000-1234-1234-1234-123412341234}" type="slidenum">
              <a:rPr lang="en-GB"/>
              <a:t>6</a:t>
            </a:fld>
            <a:endParaRPr/>
          </a:p>
        </p:txBody>
      </p:sp>
      <p:sp>
        <p:nvSpPr>
          <p:cNvPr id="522" name="Google Shape;522;p7"/>
          <p:cNvSpPr txBox="1"/>
          <p:nvPr/>
        </p:nvSpPr>
        <p:spPr>
          <a:xfrm>
            <a:off x="788050" y="6089832"/>
            <a:ext cx="10926154" cy="1085431"/>
          </a:xfrm>
          <a:prstGeom prst="rect">
            <a:avLst/>
          </a:prstGeom>
          <a:noFill/>
          <a:ln>
            <a:noFill/>
          </a:ln>
        </p:spPr>
        <p:txBody>
          <a:bodyPr spcFirstLastPara="1" wrap="square" lIns="72700" tIns="36325" rIns="72700" bIns="36325" anchor="t" anchorCtr="0">
            <a:spAutoFit/>
          </a:bodyPr>
          <a:lstStyle/>
          <a:p>
            <a:pPr marL="227257" marR="0" lvl="0" indent="-227257" algn="l" rtl="0">
              <a:lnSpc>
                <a:spcPct val="110000"/>
              </a:lnSpc>
              <a:spcBef>
                <a:spcPts val="0"/>
              </a:spcBef>
              <a:spcAft>
                <a:spcPts val="0"/>
              </a:spcAft>
              <a:buNone/>
            </a:pPr>
            <a:r>
              <a:rPr lang="en-GB" sz="1400" b="1" i="0" u="none" strike="noStrike" cap="none" dirty="0">
                <a:solidFill>
                  <a:srgbClr val="000000"/>
                </a:solidFill>
                <a:highlight>
                  <a:schemeClr val="lt1"/>
                </a:highlight>
                <a:latin typeface="Arial"/>
                <a:ea typeface="Arial"/>
                <a:cs typeface="Arial"/>
                <a:sym typeface="Arial"/>
              </a:rPr>
              <a:t>Where do I get my test kits? </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477"/>
              </a:spcBef>
              <a:spcAft>
                <a:spcPts val="0"/>
              </a:spcAft>
              <a:buNone/>
            </a:pPr>
            <a:r>
              <a:rPr lang="en-GB" sz="1400" b="0" i="0" u="none" strike="noStrike" cap="none" dirty="0">
                <a:solidFill>
                  <a:schemeClr val="tx1"/>
                </a:solidFill>
                <a:highlight>
                  <a:schemeClr val="lt1"/>
                </a:highlight>
                <a:latin typeface="Arial"/>
                <a:ea typeface="Arial"/>
                <a:cs typeface="Arial"/>
                <a:sym typeface="Arial"/>
              </a:rPr>
              <a:t>Test kits will be sent to </a:t>
            </a:r>
            <a:r>
              <a:rPr lang="en-GB" sz="1400" b="0" i="0" u="none" strike="noStrike" cap="none" dirty="0" smtClean="0">
                <a:solidFill>
                  <a:schemeClr val="tx1"/>
                </a:solidFill>
                <a:highlight>
                  <a:schemeClr val="lt1"/>
                </a:highlight>
                <a:latin typeface="Arial"/>
                <a:ea typeface="Arial"/>
                <a:cs typeface="Arial"/>
                <a:sym typeface="Arial"/>
              </a:rPr>
              <a:t>primary, secondary and special schools </a:t>
            </a:r>
            <a:r>
              <a:rPr lang="en-GB" sz="1400" b="0" i="0" u="none" strike="noStrike" cap="none" dirty="0">
                <a:solidFill>
                  <a:schemeClr val="tx1"/>
                </a:solidFill>
                <a:highlight>
                  <a:schemeClr val="lt1"/>
                </a:highlight>
                <a:latin typeface="Arial"/>
                <a:ea typeface="Arial"/>
                <a:cs typeface="Arial"/>
                <a:sym typeface="Arial"/>
              </a:rPr>
              <a:t>and </a:t>
            </a:r>
            <a:r>
              <a:rPr lang="en-GB" sz="1400" b="0" i="0" u="none" strike="noStrike" cap="none" dirty="0" err="1" smtClean="0">
                <a:solidFill>
                  <a:schemeClr val="tx1"/>
                </a:solidFill>
                <a:highlight>
                  <a:schemeClr val="lt1"/>
                </a:highlight>
                <a:latin typeface="Arial"/>
                <a:ea typeface="Arial"/>
                <a:cs typeface="Arial"/>
                <a:sym typeface="Arial"/>
              </a:rPr>
              <a:t>ELC</a:t>
            </a:r>
            <a:r>
              <a:rPr lang="en-GB" sz="1400" b="0" i="0" u="none" strike="noStrike" cap="none" dirty="0" smtClean="0">
                <a:solidFill>
                  <a:schemeClr val="tx1"/>
                </a:solidFill>
                <a:highlight>
                  <a:schemeClr val="lt1"/>
                </a:highlight>
                <a:latin typeface="Arial"/>
                <a:ea typeface="Arial"/>
                <a:cs typeface="Arial"/>
                <a:sym typeface="Arial"/>
              </a:rPr>
              <a:t> providers, starting </a:t>
            </a:r>
            <a:r>
              <a:rPr lang="en-GB" sz="1400" b="0" i="0" u="none" strike="noStrike" cap="none" dirty="0">
                <a:solidFill>
                  <a:schemeClr val="tx1"/>
                </a:solidFill>
                <a:highlight>
                  <a:schemeClr val="lt1"/>
                </a:highlight>
                <a:latin typeface="Arial"/>
                <a:ea typeface="Arial"/>
                <a:cs typeface="Arial"/>
                <a:sym typeface="Arial"/>
              </a:rPr>
              <a:t>from </a:t>
            </a:r>
            <a:r>
              <a:rPr lang="en-GB" sz="1400" b="0" i="0" u="none" strike="noStrike" cap="none" dirty="0" smtClean="0">
                <a:solidFill>
                  <a:schemeClr val="tx1"/>
                </a:solidFill>
                <a:highlight>
                  <a:schemeClr val="lt1"/>
                </a:highlight>
                <a:latin typeface="Arial"/>
                <a:ea typeface="Arial"/>
                <a:cs typeface="Arial"/>
                <a:sym typeface="Arial"/>
              </a:rPr>
              <a:t>8 February. Testing </a:t>
            </a:r>
            <a:r>
              <a:rPr lang="en-GB" sz="1400" b="0" i="0" u="none" strike="noStrike" cap="none" dirty="0">
                <a:solidFill>
                  <a:schemeClr val="tx1"/>
                </a:solidFill>
                <a:highlight>
                  <a:schemeClr val="lt1"/>
                </a:highlight>
                <a:latin typeface="Arial"/>
                <a:ea typeface="Arial"/>
                <a:cs typeface="Arial"/>
                <a:sym typeface="Arial"/>
              </a:rPr>
              <a:t>should begin </a:t>
            </a:r>
            <a:r>
              <a:rPr lang="en-GB" sz="1400" b="0" i="0" u="none" strike="noStrike" cap="none" dirty="0" smtClean="0">
                <a:solidFill>
                  <a:schemeClr val="tx1"/>
                </a:solidFill>
                <a:highlight>
                  <a:schemeClr val="lt1"/>
                </a:highlight>
                <a:latin typeface="Arial"/>
                <a:ea typeface="Arial"/>
                <a:cs typeface="Arial"/>
                <a:sym typeface="Arial"/>
              </a:rPr>
              <a:t>as early as possible thereafter for those staff or senior phase pupils who are attending school or </a:t>
            </a:r>
            <a:r>
              <a:rPr lang="en-GB" sz="1400" b="0" i="0" u="none" strike="noStrike" cap="none" dirty="0" err="1" smtClean="0">
                <a:solidFill>
                  <a:schemeClr val="tx1"/>
                </a:solidFill>
                <a:highlight>
                  <a:schemeClr val="lt1"/>
                </a:highlight>
                <a:latin typeface="Arial"/>
                <a:ea typeface="Arial"/>
                <a:cs typeface="Arial"/>
                <a:sym typeface="Arial"/>
              </a:rPr>
              <a:t>ELC</a:t>
            </a:r>
            <a:r>
              <a:rPr lang="en-GB" sz="1400" b="0" i="0" u="none" strike="noStrike" cap="none" dirty="0" smtClean="0">
                <a:solidFill>
                  <a:schemeClr val="tx1"/>
                </a:solidFill>
                <a:highlight>
                  <a:schemeClr val="lt1"/>
                </a:highlight>
                <a:latin typeface="Arial"/>
                <a:ea typeface="Arial"/>
                <a:cs typeface="Arial"/>
                <a:sym typeface="Arial"/>
              </a:rPr>
              <a:t> settings in person. If kits can be distributed for use prior to a return to school, this is encouraged.</a:t>
            </a:r>
            <a:endParaRPr sz="1400" b="0" i="0" u="none" strike="noStrike" cap="none" dirty="0">
              <a:solidFill>
                <a:schemeClr val="tx1"/>
              </a:solidFill>
              <a:latin typeface="Arial"/>
              <a:ea typeface="Arial"/>
              <a:cs typeface="Arial"/>
              <a:sym typeface="Arial"/>
            </a:endParaRPr>
          </a:p>
        </p:txBody>
      </p:sp>
      <p:sp>
        <p:nvSpPr>
          <p:cNvPr id="523" name="Google Shape;523;p7"/>
          <p:cNvSpPr txBox="1"/>
          <p:nvPr/>
        </p:nvSpPr>
        <p:spPr>
          <a:xfrm>
            <a:off x="837874" y="2326015"/>
            <a:ext cx="10985149" cy="848443"/>
          </a:xfrm>
          <a:prstGeom prst="rect">
            <a:avLst/>
          </a:prstGeom>
          <a:noFill/>
          <a:ln>
            <a:noFill/>
          </a:ln>
        </p:spPr>
        <p:txBody>
          <a:bodyPr spcFirstLastPara="1" wrap="square" lIns="72700" tIns="36325" rIns="72700" bIns="36325" anchor="t" anchorCtr="0">
            <a:spAutoFit/>
          </a:bodyPr>
          <a:lstStyle/>
          <a:p>
            <a:pPr marL="227257" marR="0" lvl="0" indent="-227257" algn="l" rtl="0">
              <a:lnSpc>
                <a:spcPct val="110000"/>
              </a:lnSpc>
              <a:spcBef>
                <a:spcPts val="0"/>
              </a:spcBef>
              <a:spcAft>
                <a:spcPts val="0"/>
              </a:spcAft>
              <a:buNone/>
            </a:pPr>
            <a:r>
              <a:rPr lang="en-GB" sz="1400" b="1" i="0" u="none" strike="noStrike" cap="none" dirty="0">
                <a:solidFill>
                  <a:srgbClr val="000000"/>
                </a:solidFill>
                <a:highlight>
                  <a:schemeClr val="lt1"/>
                </a:highlight>
                <a:latin typeface="Arial"/>
                <a:ea typeface="Arial"/>
                <a:cs typeface="Arial"/>
                <a:sym typeface="Arial"/>
              </a:rPr>
              <a:t>Is this compulsory?</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477"/>
              </a:spcBef>
              <a:spcAft>
                <a:spcPts val="0"/>
              </a:spcAft>
              <a:buNone/>
            </a:pPr>
            <a:r>
              <a:rPr lang="en-GB" sz="1400" b="0" i="0" u="none" strike="noStrike" cap="none" dirty="0">
                <a:solidFill>
                  <a:srgbClr val="000000"/>
                </a:solidFill>
                <a:highlight>
                  <a:schemeClr val="lt1"/>
                </a:highlight>
                <a:latin typeface="Arial"/>
                <a:ea typeface="Arial"/>
                <a:cs typeface="Arial"/>
                <a:sym typeface="Arial"/>
              </a:rPr>
              <a:t>Testing is not </a:t>
            </a:r>
            <a:r>
              <a:rPr lang="en-GB" sz="1400" b="0" i="0" u="none" strike="noStrike" cap="none" dirty="0" smtClean="0">
                <a:solidFill>
                  <a:srgbClr val="000000"/>
                </a:solidFill>
                <a:highlight>
                  <a:schemeClr val="lt1"/>
                </a:highlight>
                <a:latin typeface="Arial"/>
                <a:ea typeface="Arial"/>
                <a:cs typeface="Arial"/>
                <a:sym typeface="Arial"/>
              </a:rPr>
              <a:t>mandatory. Staff and senior pupils should </a:t>
            </a:r>
            <a:r>
              <a:rPr lang="en-GB" sz="1400" b="0" i="0" u="none" strike="noStrike" cap="none" dirty="0">
                <a:solidFill>
                  <a:srgbClr val="000000"/>
                </a:solidFill>
                <a:highlight>
                  <a:schemeClr val="lt1"/>
                </a:highlight>
                <a:latin typeface="Arial"/>
                <a:ea typeface="Arial"/>
                <a:cs typeface="Arial"/>
                <a:sym typeface="Arial"/>
              </a:rPr>
              <a:t>not be prevented from going into </a:t>
            </a:r>
            <a:r>
              <a:rPr lang="en-GB" sz="1400" b="0" i="0" u="none" strike="noStrike" cap="none" dirty="0" smtClean="0">
                <a:solidFill>
                  <a:srgbClr val="000000"/>
                </a:solidFill>
                <a:highlight>
                  <a:schemeClr val="lt1"/>
                </a:highlight>
                <a:latin typeface="Arial"/>
                <a:ea typeface="Arial"/>
                <a:cs typeface="Arial"/>
                <a:sym typeface="Arial"/>
              </a:rPr>
              <a:t>work/school </a:t>
            </a:r>
            <a:r>
              <a:rPr lang="en-GB" sz="1400" b="0" i="0" u="none" strike="noStrike" cap="none" dirty="0">
                <a:solidFill>
                  <a:srgbClr val="000000"/>
                </a:solidFill>
                <a:highlight>
                  <a:schemeClr val="lt1"/>
                </a:highlight>
                <a:latin typeface="Arial"/>
                <a:ea typeface="Arial"/>
                <a:cs typeface="Arial"/>
                <a:sym typeface="Arial"/>
              </a:rPr>
              <a:t>if they do not take part. </a:t>
            </a:r>
            <a:r>
              <a:rPr lang="en-GB" sz="1400" b="0" i="0" u="none" strike="noStrike" cap="none" dirty="0" smtClean="0">
                <a:solidFill>
                  <a:srgbClr val="000000"/>
                </a:solidFill>
                <a:latin typeface="Arial"/>
                <a:ea typeface="Arial"/>
                <a:cs typeface="Arial"/>
                <a:sym typeface="Arial"/>
              </a:rPr>
              <a:t>However, it is important to note that the </a:t>
            </a:r>
            <a:r>
              <a:rPr lang="en-GB" sz="1400" b="0" i="0" u="none" strike="noStrike" cap="none" dirty="0">
                <a:solidFill>
                  <a:srgbClr val="000000"/>
                </a:solidFill>
                <a:latin typeface="Arial"/>
                <a:ea typeface="Arial"/>
                <a:cs typeface="Arial"/>
                <a:sym typeface="Arial"/>
              </a:rPr>
              <a:t>success of this public health measure depends on as many people participating as possible. </a:t>
            </a:r>
            <a:endParaRPr dirty="0"/>
          </a:p>
        </p:txBody>
      </p:sp>
      <p:sp>
        <p:nvSpPr>
          <p:cNvPr id="524" name="Google Shape;524;p7"/>
          <p:cNvSpPr txBox="1"/>
          <p:nvPr/>
        </p:nvSpPr>
        <p:spPr>
          <a:xfrm>
            <a:off x="832469" y="3275291"/>
            <a:ext cx="10934839" cy="848443"/>
          </a:xfrm>
          <a:prstGeom prst="rect">
            <a:avLst/>
          </a:prstGeom>
          <a:noFill/>
          <a:ln>
            <a:noFill/>
          </a:ln>
        </p:spPr>
        <p:txBody>
          <a:bodyPr spcFirstLastPara="1" wrap="square" lIns="72700" tIns="36325" rIns="72700" bIns="36325" anchor="t" anchorCtr="0">
            <a:spAutoFit/>
          </a:bodyPr>
          <a:lstStyle/>
          <a:p>
            <a:pPr marL="227257" marR="0" lvl="0" indent="-227257" algn="l" rtl="0">
              <a:lnSpc>
                <a:spcPct val="110000"/>
              </a:lnSpc>
              <a:spcBef>
                <a:spcPts val="0"/>
              </a:spcBef>
              <a:spcAft>
                <a:spcPts val="0"/>
              </a:spcAft>
              <a:buNone/>
            </a:pPr>
            <a:r>
              <a:rPr lang="en-GB" sz="1400" b="1" i="0" u="none" strike="noStrike" cap="none" dirty="0">
                <a:solidFill>
                  <a:srgbClr val="000000"/>
                </a:solidFill>
                <a:highlight>
                  <a:schemeClr val="lt1"/>
                </a:highlight>
                <a:latin typeface="Arial"/>
                <a:ea typeface="Arial"/>
                <a:cs typeface="Arial"/>
                <a:sym typeface="Arial"/>
              </a:rPr>
              <a:t>How often do staff need to test?</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477"/>
              </a:spcBef>
              <a:spcAft>
                <a:spcPts val="0"/>
              </a:spcAft>
              <a:buNone/>
            </a:pPr>
            <a:r>
              <a:rPr lang="en-GB" sz="1400" b="0" i="0" u="none" strike="noStrike" cap="none" dirty="0" smtClean="0">
                <a:solidFill>
                  <a:srgbClr val="000000"/>
                </a:solidFill>
                <a:highlight>
                  <a:schemeClr val="lt1"/>
                </a:highlight>
                <a:latin typeface="Arial"/>
                <a:ea typeface="Arial"/>
                <a:cs typeface="Arial"/>
                <a:sym typeface="Arial"/>
              </a:rPr>
              <a:t>Staff and senior pupils </a:t>
            </a:r>
            <a:r>
              <a:rPr lang="en-GB" sz="1400" b="0" i="0" u="none" strike="noStrike" cap="none" dirty="0">
                <a:solidFill>
                  <a:srgbClr val="000000"/>
                </a:solidFill>
                <a:highlight>
                  <a:schemeClr val="lt1"/>
                </a:highlight>
                <a:latin typeface="Arial"/>
                <a:ea typeface="Arial"/>
                <a:cs typeface="Arial"/>
                <a:sym typeface="Arial"/>
              </a:rPr>
              <a:t>choosing to take part will test at home on a regular basis (twice per week, </a:t>
            </a:r>
            <a:r>
              <a:rPr lang="en-GB" sz="1400" b="0" i="0" u="none" strike="noStrike" cap="none" dirty="0" smtClean="0">
                <a:solidFill>
                  <a:srgbClr val="000000"/>
                </a:solidFill>
                <a:highlight>
                  <a:schemeClr val="lt1"/>
                </a:highlight>
                <a:latin typeface="Arial"/>
                <a:ea typeface="Arial"/>
                <a:cs typeface="Arial"/>
                <a:sym typeface="Arial"/>
              </a:rPr>
              <a:t>3 </a:t>
            </a:r>
            <a:r>
              <a:rPr lang="en-GB" sz="1400" b="0" i="0" u="none" strike="noStrike" cap="none" dirty="0">
                <a:solidFill>
                  <a:srgbClr val="000000"/>
                </a:solidFill>
                <a:highlight>
                  <a:schemeClr val="lt1"/>
                </a:highlight>
                <a:latin typeface="Arial"/>
                <a:ea typeface="Arial"/>
                <a:cs typeface="Arial"/>
                <a:sym typeface="Arial"/>
              </a:rPr>
              <a:t>to 4 days apart) usually before they come into </a:t>
            </a:r>
            <a:r>
              <a:rPr lang="en-GB" sz="1400" b="0" i="0" u="none" strike="noStrike" cap="none" dirty="0" smtClean="0">
                <a:solidFill>
                  <a:srgbClr val="000000"/>
                </a:solidFill>
                <a:highlight>
                  <a:schemeClr val="lt1"/>
                </a:highlight>
                <a:latin typeface="Arial"/>
                <a:ea typeface="Arial"/>
                <a:cs typeface="Arial"/>
                <a:sym typeface="Arial"/>
              </a:rPr>
              <a:t>work/school. </a:t>
            </a:r>
            <a:endParaRPr sz="1400" b="0" i="0" u="none" strike="noStrike" cap="none" dirty="0">
              <a:solidFill>
                <a:srgbClr val="000000"/>
              </a:solidFill>
              <a:latin typeface="Arial"/>
              <a:ea typeface="Arial"/>
              <a:cs typeface="Arial"/>
              <a:sym typeface="Arial"/>
            </a:endParaRPr>
          </a:p>
        </p:txBody>
      </p:sp>
      <p:sp>
        <p:nvSpPr>
          <p:cNvPr id="525" name="Google Shape;525;p7"/>
          <p:cNvSpPr txBox="1"/>
          <p:nvPr/>
        </p:nvSpPr>
        <p:spPr>
          <a:xfrm>
            <a:off x="819407" y="4181821"/>
            <a:ext cx="10789302" cy="1796395"/>
          </a:xfrm>
          <a:prstGeom prst="rect">
            <a:avLst/>
          </a:prstGeom>
          <a:noFill/>
          <a:ln>
            <a:noFill/>
          </a:ln>
        </p:spPr>
        <p:txBody>
          <a:bodyPr spcFirstLastPara="1" wrap="square" lIns="72700" tIns="36325" rIns="72700" bIns="36325" anchor="t" anchorCtr="0">
            <a:spAutoFit/>
          </a:bodyPr>
          <a:lstStyle/>
          <a:p>
            <a:pPr marL="227257" marR="0" lvl="0" indent="-227257" algn="l" rtl="0">
              <a:lnSpc>
                <a:spcPct val="110000"/>
              </a:lnSpc>
              <a:spcBef>
                <a:spcPts val="0"/>
              </a:spcBef>
              <a:spcAft>
                <a:spcPts val="0"/>
              </a:spcAft>
              <a:buNone/>
            </a:pPr>
            <a:r>
              <a:rPr lang="en-GB" sz="1400" b="1" i="0" u="none" strike="noStrike" cap="none" dirty="0">
                <a:solidFill>
                  <a:srgbClr val="000000"/>
                </a:solidFill>
                <a:latin typeface="Arial"/>
                <a:ea typeface="Arial"/>
                <a:cs typeface="Arial"/>
                <a:sym typeface="Arial"/>
              </a:rPr>
              <a:t>How effective are these tests?</a:t>
            </a:r>
            <a:endParaRPr sz="1400" b="0" i="0" u="none" strike="noStrike" cap="none" dirty="0">
              <a:solidFill>
                <a:srgbClr val="000000"/>
              </a:solidFill>
              <a:latin typeface="Arial"/>
              <a:ea typeface="Arial"/>
              <a:cs typeface="Arial"/>
              <a:sym typeface="Arial"/>
            </a:endParaRPr>
          </a:p>
          <a:p>
            <a:pPr lvl="0">
              <a:lnSpc>
                <a:spcPct val="110000"/>
              </a:lnSpc>
              <a:spcBef>
                <a:spcPts val="477"/>
              </a:spcBef>
            </a:pPr>
            <a:r>
              <a:rPr lang="en-GB" sz="1400" b="0" i="0" u="none" strike="noStrike" cap="none" dirty="0">
                <a:solidFill>
                  <a:srgbClr val="000000"/>
                </a:solidFill>
                <a:latin typeface="Arial"/>
                <a:ea typeface="Arial"/>
                <a:cs typeface="Arial"/>
                <a:sym typeface="Arial"/>
              </a:rPr>
              <a:t>LFD tests have been widely and successfully used to detect asymptomatic COVID-19 cases. The speed and convenience of the tests supports the detection of the virus in asymptomatic individuals, who would not otherwise have got tested.</a:t>
            </a:r>
            <a:r>
              <a:rPr lang="en-GB" sz="1400" b="1" i="0" u="none" strike="noStrike" cap="none" dirty="0">
                <a:solidFill>
                  <a:srgbClr val="000000"/>
                </a:solidFill>
                <a:latin typeface="Arial"/>
                <a:ea typeface="Arial"/>
                <a:cs typeface="Arial"/>
                <a:sym typeface="Arial"/>
              </a:rPr>
              <a:t> </a:t>
            </a:r>
            <a:r>
              <a:rPr lang="en-GB" sz="1400" b="0" i="0" u="none" strike="noStrike" cap="none" dirty="0">
                <a:solidFill>
                  <a:srgbClr val="000000"/>
                </a:solidFill>
                <a:latin typeface="Arial"/>
                <a:ea typeface="Arial"/>
                <a:cs typeface="Arial"/>
                <a:sym typeface="Arial"/>
              </a:rPr>
              <a:t>LFD tests are approved by the Medicines and Healthcare products Regulatory Agency (</a:t>
            </a:r>
            <a:r>
              <a:rPr lang="en-GB" sz="1400" b="0" i="0" u="none" strike="noStrike" cap="none" dirty="0" err="1">
                <a:solidFill>
                  <a:srgbClr val="000000"/>
                </a:solidFill>
                <a:latin typeface="Arial"/>
                <a:ea typeface="Arial"/>
                <a:cs typeface="Arial"/>
                <a:sym typeface="Arial"/>
              </a:rPr>
              <a:t>MHRA</a:t>
            </a:r>
            <a:r>
              <a:rPr lang="en-GB" sz="1400" b="0" i="0" u="none" strike="noStrike" cap="none" dirty="0">
                <a:solidFill>
                  <a:srgbClr val="000000"/>
                </a:solidFill>
                <a:latin typeface="Arial"/>
                <a:ea typeface="Arial"/>
                <a:cs typeface="Arial"/>
                <a:sym typeface="Arial"/>
              </a:rPr>
              <a:t>). The tests are highly specific, with low chances of false positives. They are also very sensitive and able </a:t>
            </a:r>
            <a:r>
              <a:rPr lang="en-GB" sz="1400" b="0" i="0" u="none" strike="noStrike" cap="none" dirty="0" smtClean="0">
                <a:solidFill>
                  <a:srgbClr val="000000"/>
                </a:solidFill>
                <a:latin typeface="Arial"/>
                <a:ea typeface="Arial"/>
                <a:cs typeface="Arial"/>
                <a:sym typeface="Arial"/>
              </a:rPr>
              <a:t>to identify the majority of individuals who are infectious </a:t>
            </a:r>
            <a:r>
              <a:rPr lang="en-GB" dirty="0" smtClean="0"/>
              <a:t>without symptoms (asymptomatic)</a:t>
            </a:r>
            <a:r>
              <a:rPr lang="en-GB" sz="1400" b="0" i="0" u="none" strike="noStrike" cap="none" dirty="0" smtClean="0">
                <a:solidFill>
                  <a:srgbClr val="000000"/>
                </a:solidFill>
                <a:latin typeface="Arial"/>
                <a:ea typeface="Arial"/>
                <a:cs typeface="Arial"/>
                <a:sym typeface="Arial"/>
              </a:rPr>
              <a:t>.</a:t>
            </a:r>
            <a:r>
              <a:rPr lang="en-GB" sz="1400" b="0" i="0" u="none" strike="noStrike" cap="none" dirty="0">
                <a:solidFill>
                  <a:srgbClr val="000000"/>
                </a:solidFill>
                <a:latin typeface="Arial"/>
                <a:ea typeface="Arial"/>
                <a:cs typeface="Arial"/>
                <a:sym typeface="Arial"/>
              </a:rPr>
              <a:t>  It is important to remember that these tests are an additional layer of health protection measure in addition </a:t>
            </a:r>
            <a:r>
              <a:rPr lang="en-GB" sz="1400" b="0" i="0" u="none" strike="noStrike" cap="none" dirty="0" smtClean="0">
                <a:solidFill>
                  <a:srgbClr val="000000"/>
                </a:solidFill>
                <a:latin typeface="Arial"/>
                <a:ea typeface="Arial"/>
                <a:cs typeface="Arial"/>
                <a:sym typeface="Arial"/>
              </a:rPr>
              <a:t>to the existing package of mitigations in place already, such as </a:t>
            </a:r>
            <a:r>
              <a:rPr lang="en-GB" sz="1400" b="0" i="0" u="none" strike="noStrike" cap="none" dirty="0">
                <a:solidFill>
                  <a:srgbClr val="000000"/>
                </a:solidFill>
                <a:latin typeface="Arial"/>
                <a:ea typeface="Arial"/>
                <a:cs typeface="Arial"/>
                <a:sym typeface="Arial"/>
              </a:rPr>
              <a:t>face covering, social </a:t>
            </a:r>
            <a:r>
              <a:rPr lang="en-GB" sz="1400" b="0" i="0" u="none" strike="noStrike" cap="none" dirty="0" smtClean="0">
                <a:solidFill>
                  <a:srgbClr val="000000"/>
                </a:solidFill>
                <a:latin typeface="Arial"/>
                <a:ea typeface="Arial"/>
                <a:cs typeface="Arial"/>
                <a:sym typeface="Arial"/>
              </a:rPr>
              <a:t>distancing, </a:t>
            </a:r>
            <a:r>
              <a:rPr lang="en-GB" sz="1400" b="0" i="0" u="none" strike="noStrike" cap="none" dirty="0">
                <a:solidFill>
                  <a:srgbClr val="000000"/>
                </a:solidFill>
                <a:latin typeface="Arial"/>
                <a:ea typeface="Arial"/>
                <a:cs typeface="Arial"/>
                <a:sym typeface="Arial"/>
              </a:rPr>
              <a:t>etc</a:t>
            </a:r>
            <a:r>
              <a:rPr lang="en-GB" sz="1400" b="0" i="0" u="none" strike="noStrike" cap="none" dirty="0" smtClean="0">
                <a:solidFill>
                  <a:srgbClr val="000000"/>
                </a:solidFill>
                <a:latin typeface="Arial"/>
                <a:ea typeface="Arial"/>
                <a:cs typeface="Arial"/>
                <a:sym typeface="Arial"/>
              </a:rPr>
              <a:t>.</a:t>
            </a:r>
            <a:endParaRPr dirty="0"/>
          </a:p>
        </p:txBody>
      </p:sp>
      <p:sp>
        <p:nvSpPr>
          <p:cNvPr id="526" name="Google Shape;526;p7"/>
          <p:cNvSpPr/>
          <p:nvPr/>
        </p:nvSpPr>
        <p:spPr>
          <a:xfrm>
            <a:off x="553376" y="6198967"/>
            <a:ext cx="234769" cy="235485"/>
          </a:xfrm>
          <a:prstGeom prst="ellipse">
            <a:avLst/>
          </a:prstGeom>
          <a:solidFill>
            <a:srgbClr val="00A9CE"/>
          </a:solidFill>
          <a:ln>
            <a:noFill/>
          </a:ln>
        </p:spPr>
        <p:txBody>
          <a:bodyPr spcFirstLastPara="1" wrap="square" lIns="72700" tIns="72700" rIns="72700" bIns="72700" anchor="ctr" anchorCtr="0">
            <a:noAutofit/>
          </a:bodyPr>
          <a:lstStyle/>
          <a:p>
            <a:pPr marL="0" marR="0" lvl="0" indent="0" algn="ctr" rtl="0">
              <a:lnSpc>
                <a:spcPct val="100000"/>
              </a:lnSpc>
              <a:spcBef>
                <a:spcPts val="0"/>
              </a:spcBef>
              <a:spcAft>
                <a:spcPts val="0"/>
              </a:spcAft>
              <a:buNone/>
            </a:pPr>
            <a:r>
              <a:rPr lang="en-GB" sz="1400" b="1" i="0" u="none" strike="noStrike" cap="none" dirty="0">
                <a:solidFill>
                  <a:schemeClr val="lt1"/>
                </a:solidFill>
                <a:latin typeface="Arial"/>
                <a:ea typeface="Arial"/>
                <a:cs typeface="Arial"/>
                <a:sym typeface="Arial"/>
              </a:rPr>
              <a:t>?</a:t>
            </a:r>
            <a:endParaRPr sz="1400" b="1" i="0" u="none" strike="noStrike" cap="none" dirty="0">
              <a:solidFill>
                <a:schemeClr val="lt1"/>
              </a:solidFill>
              <a:latin typeface="Arial"/>
              <a:ea typeface="Arial"/>
              <a:cs typeface="Arial"/>
              <a:sym typeface="Arial"/>
            </a:endParaRPr>
          </a:p>
        </p:txBody>
      </p:sp>
      <p:sp>
        <p:nvSpPr>
          <p:cNvPr id="527" name="Google Shape;527;p7"/>
          <p:cNvSpPr txBox="1"/>
          <p:nvPr/>
        </p:nvSpPr>
        <p:spPr>
          <a:xfrm>
            <a:off x="832469" y="1645992"/>
            <a:ext cx="8755795" cy="568407"/>
          </a:xfrm>
          <a:prstGeom prst="rect">
            <a:avLst/>
          </a:prstGeom>
          <a:noFill/>
          <a:ln>
            <a:noFill/>
          </a:ln>
        </p:spPr>
        <p:txBody>
          <a:bodyPr spcFirstLastPara="1" wrap="square" lIns="72700" tIns="36325" rIns="72700" bIns="36325" anchor="t" anchorCtr="0">
            <a:spAutoFit/>
          </a:bodyPr>
          <a:lstStyle/>
          <a:p>
            <a:pPr marL="0" marR="0" lvl="0" indent="0" algn="l" rtl="0">
              <a:lnSpc>
                <a:spcPct val="100000"/>
              </a:lnSpc>
              <a:spcBef>
                <a:spcPts val="0"/>
              </a:spcBef>
              <a:spcAft>
                <a:spcPts val="0"/>
              </a:spcAft>
              <a:buNone/>
            </a:pPr>
            <a:r>
              <a:rPr lang="en-GB" sz="1400" b="1" i="0" u="none" strike="noStrike" cap="none" dirty="0">
                <a:solidFill>
                  <a:srgbClr val="000000"/>
                </a:solidFill>
                <a:latin typeface="Arial"/>
                <a:ea typeface="Arial"/>
                <a:cs typeface="Arial"/>
                <a:sym typeface="Arial"/>
              </a:rPr>
              <a:t>Why are we testing people without symptoms of COVID-19?</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477"/>
              </a:spcBef>
              <a:spcAft>
                <a:spcPts val="0"/>
              </a:spcAft>
              <a:buNone/>
            </a:pPr>
            <a:r>
              <a:rPr lang="en-GB" sz="1400" b="0" i="0" u="none" strike="noStrike" cap="none" dirty="0" smtClean="0">
                <a:solidFill>
                  <a:srgbClr val="000000"/>
                </a:solidFill>
                <a:latin typeface="Arial"/>
                <a:ea typeface="Arial"/>
                <a:cs typeface="Arial"/>
                <a:sym typeface="Arial"/>
              </a:rPr>
              <a:t>Some people </a:t>
            </a:r>
            <a:r>
              <a:rPr lang="en-GB" sz="1400" b="0" i="0" u="none" strike="noStrike" cap="none" dirty="0">
                <a:solidFill>
                  <a:srgbClr val="000000"/>
                </a:solidFill>
                <a:latin typeface="Arial"/>
                <a:ea typeface="Arial"/>
                <a:cs typeface="Arial"/>
                <a:sym typeface="Arial"/>
              </a:rPr>
              <a:t>who have coronavirus (COVID-19) do not display any symptoms.</a:t>
            </a:r>
            <a:endParaRPr sz="1400" b="0" i="0" u="none" strike="noStrike" cap="none" dirty="0">
              <a:solidFill>
                <a:srgbClr val="000000"/>
              </a:solidFill>
              <a:latin typeface="Arial"/>
              <a:ea typeface="Arial"/>
              <a:cs typeface="Arial"/>
              <a:sym typeface="Arial"/>
            </a:endParaRPr>
          </a:p>
        </p:txBody>
      </p:sp>
      <p:sp>
        <p:nvSpPr>
          <p:cNvPr id="528" name="Google Shape;528;p7"/>
          <p:cNvSpPr/>
          <p:nvPr/>
        </p:nvSpPr>
        <p:spPr>
          <a:xfrm>
            <a:off x="553376" y="2388907"/>
            <a:ext cx="234674" cy="235508"/>
          </a:xfrm>
          <a:prstGeom prst="ellipse">
            <a:avLst/>
          </a:prstGeom>
          <a:solidFill>
            <a:srgbClr val="00A9CE"/>
          </a:solidFill>
          <a:ln>
            <a:noFill/>
          </a:ln>
        </p:spPr>
        <p:txBody>
          <a:bodyPr spcFirstLastPara="1" wrap="square" lIns="72700" tIns="72700" rIns="72700" bIns="72700" anchor="ctr" anchorCtr="0">
            <a:noAutofit/>
          </a:bodyPr>
          <a:lstStyle/>
          <a:p>
            <a:pPr marL="0" marR="0" lvl="0" indent="0" algn="ctr" rtl="0">
              <a:lnSpc>
                <a:spcPct val="100000"/>
              </a:lnSpc>
              <a:spcBef>
                <a:spcPts val="0"/>
              </a:spcBef>
              <a:spcAft>
                <a:spcPts val="0"/>
              </a:spcAft>
              <a:buNone/>
            </a:pPr>
            <a:r>
              <a:rPr lang="en-GB" sz="1400" b="1" i="0" u="none" strike="noStrike" cap="none">
                <a:solidFill>
                  <a:schemeClr val="lt1"/>
                </a:solidFill>
                <a:latin typeface="Arial"/>
                <a:ea typeface="Arial"/>
                <a:cs typeface="Arial"/>
                <a:sym typeface="Arial"/>
              </a:rPr>
              <a:t>?</a:t>
            </a:r>
            <a:endParaRPr sz="1400" b="1" i="0" u="none" strike="noStrike" cap="none">
              <a:solidFill>
                <a:schemeClr val="lt1"/>
              </a:solidFill>
              <a:latin typeface="Arial"/>
              <a:ea typeface="Arial"/>
              <a:cs typeface="Arial"/>
              <a:sym typeface="Arial"/>
            </a:endParaRPr>
          </a:p>
        </p:txBody>
      </p:sp>
      <p:sp>
        <p:nvSpPr>
          <p:cNvPr id="529" name="Google Shape;529;p7"/>
          <p:cNvSpPr/>
          <p:nvPr/>
        </p:nvSpPr>
        <p:spPr>
          <a:xfrm>
            <a:off x="553376" y="3217628"/>
            <a:ext cx="234674" cy="235508"/>
          </a:xfrm>
          <a:prstGeom prst="ellipse">
            <a:avLst/>
          </a:prstGeom>
          <a:solidFill>
            <a:srgbClr val="00A9CE"/>
          </a:solidFill>
          <a:ln>
            <a:noFill/>
          </a:ln>
        </p:spPr>
        <p:txBody>
          <a:bodyPr spcFirstLastPara="1" wrap="square" lIns="72700" tIns="72700" rIns="72700" bIns="72700" anchor="ctr" anchorCtr="0">
            <a:noAutofit/>
          </a:bodyPr>
          <a:lstStyle/>
          <a:p>
            <a:pPr marL="0" marR="0" lvl="0" indent="0" algn="ctr" rtl="0">
              <a:lnSpc>
                <a:spcPct val="100000"/>
              </a:lnSpc>
              <a:spcBef>
                <a:spcPts val="0"/>
              </a:spcBef>
              <a:spcAft>
                <a:spcPts val="0"/>
              </a:spcAft>
              <a:buNone/>
            </a:pPr>
            <a:r>
              <a:rPr lang="en-GB" sz="1400" b="1" i="0" u="none" strike="noStrike" cap="none" dirty="0">
                <a:solidFill>
                  <a:schemeClr val="lt1"/>
                </a:solidFill>
                <a:latin typeface="Arial"/>
                <a:ea typeface="Arial"/>
                <a:cs typeface="Arial"/>
                <a:sym typeface="Arial"/>
              </a:rPr>
              <a:t>?</a:t>
            </a:r>
            <a:endParaRPr sz="1400" b="1" i="0" u="none" strike="noStrike" cap="none" dirty="0">
              <a:solidFill>
                <a:schemeClr val="lt1"/>
              </a:solidFill>
              <a:latin typeface="Arial"/>
              <a:ea typeface="Arial"/>
              <a:cs typeface="Arial"/>
              <a:sym typeface="Arial"/>
            </a:endParaRPr>
          </a:p>
        </p:txBody>
      </p:sp>
      <p:sp>
        <p:nvSpPr>
          <p:cNvPr id="530" name="Google Shape;530;p7"/>
          <p:cNvSpPr/>
          <p:nvPr/>
        </p:nvSpPr>
        <p:spPr>
          <a:xfrm>
            <a:off x="553376" y="4232858"/>
            <a:ext cx="234674" cy="235508"/>
          </a:xfrm>
          <a:prstGeom prst="ellipse">
            <a:avLst/>
          </a:prstGeom>
          <a:solidFill>
            <a:srgbClr val="00A9CE"/>
          </a:solidFill>
          <a:ln>
            <a:noFill/>
          </a:ln>
        </p:spPr>
        <p:txBody>
          <a:bodyPr spcFirstLastPara="1" wrap="square" lIns="72700" tIns="72700" rIns="72700" bIns="72700" anchor="ctr" anchorCtr="0">
            <a:noAutofit/>
          </a:bodyPr>
          <a:lstStyle/>
          <a:p>
            <a:pPr marL="0" marR="0" lvl="0" indent="0" algn="ctr" rtl="0">
              <a:lnSpc>
                <a:spcPct val="100000"/>
              </a:lnSpc>
              <a:spcBef>
                <a:spcPts val="0"/>
              </a:spcBef>
              <a:spcAft>
                <a:spcPts val="0"/>
              </a:spcAft>
              <a:buNone/>
            </a:pPr>
            <a:r>
              <a:rPr lang="en-GB" sz="1400" b="1" i="0" u="none" strike="noStrike" cap="none" dirty="0">
                <a:solidFill>
                  <a:schemeClr val="lt1"/>
                </a:solidFill>
                <a:latin typeface="Arial"/>
                <a:ea typeface="Arial"/>
                <a:cs typeface="Arial"/>
                <a:sym typeface="Arial"/>
              </a:rPr>
              <a:t>?</a:t>
            </a:r>
            <a:endParaRPr sz="1400" b="1" i="0" u="none" strike="noStrike" cap="none" dirty="0">
              <a:solidFill>
                <a:schemeClr val="lt1"/>
              </a:solidFill>
              <a:latin typeface="Arial"/>
              <a:ea typeface="Arial"/>
              <a:cs typeface="Arial"/>
              <a:sym typeface="Arial"/>
            </a:endParaRPr>
          </a:p>
        </p:txBody>
      </p:sp>
      <p:sp>
        <p:nvSpPr>
          <p:cNvPr id="531" name="Google Shape;531;p7"/>
          <p:cNvSpPr/>
          <p:nvPr/>
        </p:nvSpPr>
        <p:spPr>
          <a:xfrm>
            <a:off x="553470" y="1716154"/>
            <a:ext cx="234674" cy="235508"/>
          </a:xfrm>
          <a:prstGeom prst="ellipse">
            <a:avLst/>
          </a:prstGeom>
          <a:solidFill>
            <a:srgbClr val="00A9CE"/>
          </a:solidFill>
          <a:ln>
            <a:noFill/>
          </a:ln>
        </p:spPr>
        <p:txBody>
          <a:bodyPr spcFirstLastPara="1" wrap="square" lIns="72700" tIns="72700" rIns="72700" bIns="72700" anchor="ctr" anchorCtr="0">
            <a:noAutofit/>
          </a:bodyPr>
          <a:lstStyle/>
          <a:p>
            <a:pPr marL="0" marR="0" lvl="0" indent="0" algn="ctr" rtl="0">
              <a:lnSpc>
                <a:spcPct val="100000"/>
              </a:lnSpc>
              <a:spcBef>
                <a:spcPts val="0"/>
              </a:spcBef>
              <a:spcAft>
                <a:spcPts val="0"/>
              </a:spcAft>
              <a:buNone/>
            </a:pPr>
            <a:r>
              <a:rPr lang="en-GB" sz="1400" b="1" i="0" u="none" strike="noStrike" cap="none">
                <a:solidFill>
                  <a:schemeClr val="lt1"/>
                </a:solidFill>
                <a:latin typeface="Arial"/>
                <a:ea typeface="Arial"/>
                <a:cs typeface="Arial"/>
                <a:sym typeface="Arial"/>
              </a:rPr>
              <a:t>?</a:t>
            </a:r>
            <a:endParaRPr sz="1400" b="1" i="0" u="none" strike="noStrike" cap="none">
              <a:solidFill>
                <a:schemeClr val="lt1"/>
              </a:solidFill>
              <a:latin typeface="Arial"/>
              <a:ea typeface="Arial"/>
              <a:cs typeface="Arial"/>
              <a:sym typeface="Arial"/>
            </a:endParaRPr>
          </a:p>
        </p:txBody>
      </p:sp>
      <p:sp>
        <p:nvSpPr>
          <p:cNvPr id="534" name="Google Shape;534;p7"/>
          <p:cNvSpPr txBox="1"/>
          <p:nvPr/>
        </p:nvSpPr>
        <p:spPr>
          <a:xfrm>
            <a:off x="788050" y="7211189"/>
            <a:ext cx="10776240" cy="1085431"/>
          </a:xfrm>
          <a:prstGeom prst="rect">
            <a:avLst/>
          </a:prstGeom>
          <a:noFill/>
          <a:ln>
            <a:noFill/>
          </a:ln>
        </p:spPr>
        <p:txBody>
          <a:bodyPr spcFirstLastPara="1" wrap="square" lIns="72700" tIns="36325" rIns="72700" bIns="36325" anchor="t" anchorCtr="0">
            <a:spAutoFit/>
          </a:bodyPr>
          <a:lstStyle/>
          <a:p>
            <a:pPr marL="227257" marR="0" lvl="0" indent="-227257" algn="l" rtl="0">
              <a:lnSpc>
                <a:spcPct val="110000"/>
              </a:lnSpc>
              <a:spcBef>
                <a:spcPts val="0"/>
              </a:spcBef>
              <a:spcAft>
                <a:spcPts val="0"/>
              </a:spcAft>
              <a:buNone/>
            </a:pPr>
            <a:r>
              <a:rPr lang="en-GB" sz="1400" b="1" i="0" u="none" strike="noStrike" cap="none" dirty="0">
                <a:solidFill>
                  <a:srgbClr val="000000"/>
                </a:solidFill>
                <a:highlight>
                  <a:schemeClr val="lt1"/>
                </a:highlight>
                <a:latin typeface="Arial"/>
                <a:ea typeface="Arial"/>
                <a:cs typeface="Arial"/>
                <a:sym typeface="Arial"/>
              </a:rPr>
              <a:t>Which early </a:t>
            </a:r>
            <a:r>
              <a:rPr lang="en-GB" sz="1400" b="1" i="0" u="none" strike="noStrike" cap="none" dirty="0" smtClean="0">
                <a:solidFill>
                  <a:srgbClr val="000000"/>
                </a:solidFill>
                <a:highlight>
                  <a:schemeClr val="lt1"/>
                </a:highlight>
                <a:latin typeface="Arial"/>
                <a:ea typeface="Arial"/>
                <a:cs typeface="Arial"/>
                <a:sym typeface="Arial"/>
              </a:rPr>
              <a:t>learning and childcare settings are </a:t>
            </a:r>
            <a:r>
              <a:rPr lang="en-GB" sz="1400" b="1" i="0" u="none" strike="noStrike" cap="none" dirty="0">
                <a:solidFill>
                  <a:srgbClr val="000000"/>
                </a:solidFill>
                <a:highlight>
                  <a:schemeClr val="lt1"/>
                </a:highlight>
                <a:latin typeface="Arial"/>
                <a:ea typeface="Arial"/>
                <a:cs typeface="Arial"/>
                <a:sym typeface="Arial"/>
              </a:rPr>
              <a:t>included? </a:t>
            </a:r>
            <a:endParaRPr dirty="0"/>
          </a:p>
          <a:p>
            <a:pPr marL="0" marR="0" lvl="0" indent="0" algn="l" rtl="0">
              <a:lnSpc>
                <a:spcPct val="110000"/>
              </a:lnSpc>
              <a:spcBef>
                <a:spcPts val="477"/>
              </a:spcBef>
              <a:spcAft>
                <a:spcPts val="0"/>
              </a:spcAft>
              <a:buNone/>
            </a:pPr>
            <a:r>
              <a:rPr lang="en-GB" dirty="0" err="1" smtClean="0">
                <a:solidFill>
                  <a:schemeClr val="dk1"/>
                </a:solidFill>
                <a:highlight>
                  <a:schemeClr val="lt1"/>
                </a:highlight>
              </a:rPr>
              <a:t>ELC</a:t>
            </a:r>
            <a:r>
              <a:rPr lang="en-GB" dirty="0" smtClean="0">
                <a:solidFill>
                  <a:schemeClr val="dk1"/>
                </a:solidFill>
                <a:highlight>
                  <a:schemeClr val="lt1"/>
                </a:highlight>
              </a:rPr>
              <a:t> staff who are based in settings located in schools will receive their test kits first. We are working through the practicalities of extending the programme to the wider </a:t>
            </a:r>
            <a:r>
              <a:rPr lang="en-GB" dirty="0" err="1" smtClean="0">
                <a:solidFill>
                  <a:schemeClr val="dk1"/>
                </a:solidFill>
                <a:highlight>
                  <a:schemeClr val="lt1"/>
                </a:highlight>
              </a:rPr>
              <a:t>ELC</a:t>
            </a:r>
            <a:r>
              <a:rPr lang="en-GB" dirty="0" smtClean="0">
                <a:solidFill>
                  <a:schemeClr val="dk1"/>
                </a:solidFill>
                <a:highlight>
                  <a:schemeClr val="lt1"/>
                </a:highlight>
              </a:rPr>
              <a:t> sector in the weeks after that. Staff in wider </a:t>
            </a:r>
            <a:r>
              <a:rPr lang="en-GB" dirty="0" err="1" smtClean="0">
                <a:solidFill>
                  <a:schemeClr val="dk1"/>
                </a:solidFill>
                <a:highlight>
                  <a:schemeClr val="lt1"/>
                </a:highlight>
              </a:rPr>
              <a:t>ELC</a:t>
            </a:r>
            <a:r>
              <a:rPr lang="en-GB" dirty="0" smtClean="0">
                <a:solidFill>
                  <a:schemeClr val="dk1"/>
                </a:solidFill>
                <a:highlight>
                  <a:schemeClr val="lt1"/>
                </a:highlight>
              </a:rPr>
              <a:t> settings can currently access testing through their employer.</a:t>
            </a:r>
            <a:endParaRPr sz="1400" b="0" i="0" u="none" strike="noStrike" cap="none" dirty="0">
              <a:solidFill>
                <a:srgbClr val="FF0000"/>
              </a:solidFill>
              <a:latin typeface="Arial"/>
              <a:ea typeface="Arial"/>
              <a:cs typeface="Arial"/>
              <a:sym typeface="Arial"/>
            </a:endParaRPr>
          </a:p>
        </p:txBody>
      </p:sp>
      <p:sp>
        <p:nvSpPr>
          <p:cNvPr id="535" name="Google Shape;535;p7"/>
          <p:cNvSpPr/>
          <p:nvPr/>
        </p:nvSpPr>
        <p:spPr>
          <a:xfrm>
            <a:off x="554977" y="7281452"/>
            <a:ext cx="234769" cy="235485"/>
          </a:xfrm>
          <a:prstGeom prst="ellipse">
            <a:avLst/>
          </a:prstGeom>
          <a:solidFill>
            <a:srgbClr val="00A9CE"/>
          </a:solidFill>
          <a:ln>
            <a:noFill/>
          </a:ln>
        </p:spPr>
        <p:txBody>
          <a:bodyPr spcFirstLastPara="1" wrap="square" lIns="72700" tIns="72700" rIns="72700" bIns="72700" anchor="ctr" anchorCtr="0">
            <a:noAutofit/>
          </a:bodyPr>
          <a:lstStyle/>
          <a:p>
            <a:pPr marL="0" marR="0" lvl="0" indent="0" algn="ctr" rtl="0">
              <a:lnSpc>
                <a:spcPct val="100000"/>
              </a:lnSpc>
              <a:spcBef>
                <a:spcPts val="0"/>
              </a:spcBef>
              <a:spcAft>
                <a:spcPts val="0"/>
              </a:spcAft>
              <a:buNone/>
            </a:pPr>
            <a:r>
              <a:rPr lang="en-GB" sz="1400" b="1" i="0" u="none" strike="noStrike" cap="none" dirty="0">
                <a:solidFill>
                  <a:schemeClr val="lt1"/>
                </a:solidFill>
                <a:latin typeface="Arial"/>
                <a:ea typeface="Arial"/>
                <a:cs typeface="Arial"/>
                <a:sym typeface="Arial"/>
              </a:rPr>
              <a:t>?</a:t>
            </a:r>
            <a:endParaRPr sz="1400" b="1" i="0" u="none" strike="noStrike" cap="none" dirty="0">
              <a:solidFill>
                <a:schemeClr val="lt1"/>
              </a:solidFill>
              <a:latin typeface="Arial"/>
              <a:ea typeface="Arial"/>
              <a:cs typeface="Arial"/>
              <a:sym typeface="Arial"/>
            </a:endParaRPr>
          </a:p>
        </p:txBody>
      </p:sp>
      <p:grpSp>
        <p:nvGrpSpPr>
          <p:cNvPr id="536" name="Google Shape;536;p7"/>
          <p:cNvGrpSpPr/>
          <p:nvPr/>
        </p:nvGrpSpPr>
        <p:grpSpPr>
          <a:xfrm>
            <a:off x="493471" y="516003"/>
            <a:ext cx="2996291" cy="276999"/>
            <a:chOff x="709075" y="434970"/>
            <a:chExt cx="2996291" cy="276999"/>
          </a:xfrm>
        </p:grpSpPr>
        <p:sp>
          <p:nvSpPr>
            <p:cNvPr id="537" name="Google Shape;537;p7"/>
            <p:cNvSpPr txBox="1"/>
            <p:nvPr/>
          </p:nvSpPr>
          <p:spPr>
            <a:xfrm>
              <a:off x="1009933" y="434970"/>
              <a:ext cx="269543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Overview</a:t>
              </a:r>
              <a:endParaRPr sz="1400" b="0" i="0" u="none" strike="noStrike" cap="none">
                <a:solidFill>
                  <a:srgbClr val="000000"/>
                </a:solidFill>
                <a:latin typeface="Arial"/>
                <a:ea typeface="Arial"/>
                <a:cs typeface="Arial"/>
                <a:sym typeface="Arial"/>
              </a:endParaRPr>
            </a:p>
          </p:txBody>
        </p:sp>
        <p:sp>
          <p:nvSpPr>
            <p:cNvPr id="538" name="Google Shape;538;p7"/>
            <p:cNvSpPr/>
            <p:nvPr/>
          </p:nvSpPr>
          <p:spPr>
            <a:xfrm>
              <a:off x="709075" y="460595"/>
              <a:ext cx="225188" cy="238836"/>
            </a:xfrm>
            <a:prstGeom prst="ellipse">
              <a:avLst/>
            </a:prstGeom>
            <a:solidFill>
              <a:schemeClr val="dk2"/>
            </a:solidFill>
            <a:ln w="25400" cap="flat" cmpd="sng">
              <a:solidFill>
                <a:srgbClr val="00236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6"/>
          <p:cNvSpPr txBox="1">
            <a:spLocks noGrp="1"/>
          </p:cNvSpPr>
          <p:nvPr>
            <p:ph type="sldNum" idx="12"/>
          </p:nvPr>
        </p:nvSpPr>
        <p:spPr>
          <a:xfrm>
            <a:off x="11572669" y="8028206"/>
            <a:ext cx="258600" cy="288000"/>
          </a:xfrm>
          <a:prstGeom prst="rect">
            <a:avLst/>
          </a:prstGeom>
          <a:noFill/>
          <a:ln>
            <a:noFill/>
          </a:ln>
        </p:spPr>
        <p:txBody>
          <a:bodyPr spcFirstLastPara="1" wrap="square" lIns="36000" tIns="36000" rIns="36000" bIns="36000" anchor="ctr"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
        <p:nvSpPr>
          <p:cNvPr id="544" name="Google Shape;544;p6"/>
          <p:cNvSpPr/>
          <p:nvPr/>
        </p:nvSpPr>
        <p:spPr>
          <a:xfrm flipH="1">
            <a:off x="471692" y="2172626"/>
            <a:ext cx="10868641" cy="4278054"/>
          </a:xfrm>
          <a:prstGeom prst="rect">
            <a:avLst/>
          </a:prstGeom>
          <a:noFill/>
          <a:ln>
            <a:noFill/>
          </a:ln>
        </p:spPr>
        <p:txBody>
          <a:bodyPr spcFirstLastPara="1" wrap="square" lIns="91425" tIns="45700" rIns="91425" bIns="45700" anchor="ctr" anchorCtr="0">
            <a:spAutoFit/>
          </a:bodyPr>
          <a:lstStyle/>
          <a:p>
            <a:pPr marL="285750" indent="-285750">
              <a:buClr>
                <a:srgbClr val="0B0C0C"/>
              </a:buClr>
              <a:buSzPts val="1800"/>
              <a:buFont typeface="Arial"/>
              <a:buChar char="•"/>
            </a:pPr>
            <a:r>
              <a:rPr lang="en-GB" sz="1600" dirty="0" smtClean="0">
                <a:solidFill>
                  <a:srgbClr val="0B0C0C"/>
                </a:solidFill>
              </a:rPr>
              <a:t>You should read the guidance that is available on the Objective Connect document sharing platform. This includes the foundational document for the programme, the Standard Operating Procedure, which those leading testing in schools should familiarise themselves with.</a:t>
            </a:r>
            <a:endParaRPr lang="en-GB" sz="1600" b="0" i="0" u="none" strike="noStrike" cap="none" dirty="0" smtClean="0">
              <a:solidFill>
                <a:srgbClr val="0B0C0C"/>
              </a:solidFill>
              <a:latin typeface="Arial"/>
              <a:ea typeface="Arial"/>
              <a:cs typeface="Arial"/>
              <a:sym typeface="Arial"/>
            </a:endParaRPr>
          </a:p>
          <a:p>
            <a:pPr marL="285750" lvl="0" indent="-285750">
              <a:buClr>
                <a:srgbClr val="0B0C0C"/>
              </a:buClr>
              <a:buSzPts val="1800"/>
              <a:buFont typeface="Arial"/>
              <a:buChar char="•"/>
            </a:pPr>
            <a:endParaRPr lang="en-GB" sz="1600" dirty="0">
              <a:solidFill>
                <a:srgbClr val="0B0C0C"/>
              </a:solidFill>
            </a:endParaRPr>
          </a:p>
          <a:p>
            <a:pPr marL="285750" lvl="0" indent="-285750">
              <a:buClr>
                <a:srgbClr val="0B0C0C"/>
              </a:buClr>
              <a:buSzPts val="1800"/>
              <a:buFont typeface="Arial"/>
              <a:buChar char="•"/>
            </a:pPr>
            <a:r>
              <a:rPr lang="en-GB" sz="1600" b="0" i="0" u="none" strike="noStrike" cap="none" dirty="0" smtClean="0">
                <a:solidFill>
                  <a:srgbClr val="0B0C0C"/>
                </a:solidFill>
                <a:latin typeface="Arial"/>
                <a:ea typeface="Arial"/>
                <a:cs typeface="Arial"/>
                <a:sym typeface="Arial"/>
              </a:rPr>
              <a:t>An instructional </a:t>
            </a:r>
            <a:r>
              <a:rPr lang="en-GB" sz="1600" b="0" i="0" u="none" strike="noStrike" cap="none" dirty="0">
                <a:solidFill>
                  <a:srgbClr val="0B0C0C"/>
                </a:solidFill>
                <a:latin typeface="Arial"/>
                <a:ea typeface="Arial"/>
                <a:cs typeface="Arial"/>
                <a:sym typeface="Arial"/>
              </a:rPr>
              <a:t>video is provided for those taking the </a:t>
            </a:r>
            <a:r>
              <a:rPr lang="en-GB" sz="1600" b="0" i="0" u="none" strike="noStrike" cap="none" dirty="0" smtClean="0">
                <a:solidFill>
                  <a:srgbClr val="0B0C0C"/>
                </a:solidFill>
                <a:latin typeface="Arial"/>
                <a:ea typeface="Arial"/>
                <a:cs typeface="Arial"/>
                <a:sym typeface="Arial"/>
              </a:rPr>
              <a:t>test: </a:t>
            </a:r>
            <a:r>
              <a:rPr lang="en-GB" sz="1600" dirty="0">
                <a:hlinkClick r:id="rId3"/>
              </a:rPr>
              <a:t>Step by step guide to COVID-19 self-testing </a:t>
            </a:r>
            <a:r>
              <a:rPr lang="en-GB" sz="1600" dirty="0" smtClean="0">
                <a:hlinkClick r:id="rId3"/>
              </a:rPr>
              <a:t>– YouTube</a:t>
            </a:r>
            <a:r>
              <a:rPr lang="en-GB" sz="1600" dirty="0" smtClean="0"/>
              <a:t/>
            </a:r>
            <a:br>
              <a:rPr lang="en-GB" sz="1600" dirty="0" smtClean="0"/>
            </a:br>
            <a:endParaRPr sz="1600" b="0" i="0" u="none" strike="noStrike" cap="none" dirty="0">
              <a:solidFill>
                <a:srgbClr val="FF0000"/>
              </a:solidFill>
              <a:latin typeface="Arial"/>
              <a:ea typeface="Arial"/>
              <a:cs typeface="Arial"/>
              <a:sym typeface="Arial"/>
            </a:endParaRPr>
          </a:p>
          <a:p>
            <a:pPr marL="285750" marR="0" lvl="0" indent="-285750" algn="l" rtl="0">
              <a:lnSpc>
                <a:spcPct val="100000"/>
              </a:lnSpc>
              <a:spcBef>
                <a:spcPts val="0"/>
              </a:spcBef>
              <a:spcAft>
                <a:spcPts val="0"/>
              </a:spcAft>
              <a:buClr>
                <a:srgbClr val="0B0C0C"/>
              </a:buClr>
              <a:buSzPts val="1800"/>
              <a:buFont typeface="Arial"/>
              <a:buChar char="•"/>
            </a:pPr>
            <a:r>
              <a:rPr lang="en-GB" sz="1600" b="1" i="0" u="none" strike="noStrike" cap="none" dirty="0" smtClean="0">
                <a:solidFill>
                  <a:srgbClr val="FF0000"/>
                </a:solidFill>
                <a:latin typeface="Arial"/>
                <a:ea typeface="Arial"/>
                <a:cs typeface="Arial"/>
                <a:sym typeface="Arial"/>
              </a:rPr>
              <a:t>Updated </a:t>
            </a:r>
            <a:r>
              <a:rPr lang="en-GB" sz="1600" b="1" dirty="0" smtClean="0">
                <a:solidFill>
                  <a:srgbClr val="FF0000"/>
                </a:solidFill>
              </a:rPr>
              <a:t>19</a:t>
            </a:r>
            <a:r>
              <a:rPr lang="en-GB" sz="1600" b="1" i="0" u="none" strike="noStrike" cap="none" dirty="0" smtClean="0">
                <a:solidFill>
                  <a:srgbClr val="FF0000"/>
                </a:solidFill>
                <a:latin typeface="Arial"/>
                <a:ea typeface="Arial"/>
                <a:cs typeface="Arial"/>
                <a:sym typeface="Arial"/>
              </a:rPr>
              <a:t>/02/2021: </a:t>
            </a:r>
            <a:r>
              <a:rPr lang="en-GB" sz="1600" i="0" u="none" strike="noStrike" cap="none" dirty="0" smtClean="0">
                <a:solidFill>
                  <a:schemeClr val="tx1"/>
                </a:solidFill>
                <a:latin typeface="Arial"/>
                <a:ea typeface="Arial"/>
                <a:cs typeface="Arial"/>
                <a:sym typeface="Arial"/>
              </a:rPr>
              <a:t>Following feedback from schools about the difficulties of attending webinars for many staff during school holidays, </a:t>
            </a:r>
            <a:r>
              <a:rPr lang="en-GB" sz="1600" b="0" i="0" u="none" strike="noStrike" cap="none" dirty="0" smtClean="0">
                <a:solidFill>
                  <a:schemeClr val="tx1"/>
                </a:solidFill>
                <a:latin typeface="Arial"/>
                <a:ea typeface="Arial"/>
                <a:cs typeface="Arial"/>
                <a:sym typeface="Arial"/>
              </a:rPr>
              <a:t>the Scottish Government and the UK Department of Health and Social Care have recorded an introductory video presentation for primary, secondary and special schools </a:t>
            </a:r>
            <a:r>
              <a:rPr lang="en-GB" sz="1600" b="0" i="0" u="none" strike="noStrike" cap="none" dirty="0">
                <a:solidFill>
                  <a:schemeClr val="tx1"/>
                </a:solidFill>
                <a:latin typeface="Arial"/>
                <a:ea typeface="Arial"/>
                <a:cs typeface="Arial"/>
                <a:sym typeface="Arial"/>
              </a:rPr>
              <a:t>and </a:t>
            </a:r>
            <a:r>
              <a:rPr lang="en-GB" sz="1600" b="0" i="0" u="none" strike="noStrike" cap="none" dirty="0" err="1" smtClean="0">
                <a:solidFill>
                  <a:schemeClr val="tx1"/>
                </a:solidFill>
                <a:latin typeface="Arial"/>
                <a:ea typeface="Arial"/>
                <a:cs typeface="Arial"/>
                <a:sym typeface="Arial"/>
              </a:rPr>
              <a:t>ELC</a:t>
            </a:r>
            <a:r>
              <a:rPr lang="en-GB" sz="1600" b="0" i="0" u="none" strike="noStrike" cap="none" dirty="0" smtClean="0">
                <a:solidFill>
                  <a:schemeClr val="tx1"/>
                </a:solidFill>
                <a:latin typeface="Arial"/>
                <a:ea typeface="Arial"/>
                <a:cs typeface="Arial"/>
                <a:sym typeface="Arial"/>
              </a:rPr>
              <a:t> providers </a:t>
            </a:r>
            <a:r>
              <a:rPr lang="en-GB" sz="1600" b="0" i="0" u="none" strike="noStrike" cap="none" dirty="0">
                <a:solidFill>
                  <a:schemeClr val="tx1"/>
                </a:solidFill>
                <a:latin typeface="Arial"/>
                <a:ea typeface="Arial"/>
                <a:cs typeface="Arial"/>
                <a:sym typeface="Arial"/>
              </a:rPr>
              <a:t>that will provide information on </a:t>
            </a:r>
            <a:r>
              <a:rPr lang="en-GB" sz="1600" b="0" i="0" u="none" strike="noStrike" cap="none" dirty="0" smtClean="0">
                <a:solidFill>
                  <a:schemeClr val="tx1"/>
                </a:solidFill>
                <a:latin typeface="Arial"/>
                <a:ea typeface="Arial"/>
                <a:cs typeface="Arial"/>
                <a:sym typeface="Arial"/>
              </a:rPr>
              <a:t>the overall testing process and answer some of the most commonly raised issues to date</a:t>
            </a:r>
          </a:p>
          <a:p>
            <a:pPr marL="285750" marR="0" lvl="0" indent="-285750" algn="l" rtl="0">
              <a:lnSpc>
                <a:spcPct val="100000"/>
              </a:lnSpc>
              <a:spcBef>
                <a:spcPts val="0"/>
              </a:spcBef>
              <a:spcAft>
                <a:spcPts val="0"/>
              </a:spcAft>
              <a:buClr>
                <a:srgbClr val="0B0C0C"/>
              </a:buClr>
              <a:buSzPts val="1800"/>
              <a:buFont typeface="Arial"/>
              <a:buChar char="•"/>
            </a:pPr>
            <a:endParaRPr lang="en-GB" sz="1600" dirty="0">
              <a:solidFill>
                <a:schemeClr val="tx1"/>
              </a:solidFill>
            </a:endParaRPr>
          </a:p>
          <a:p>
            <a:pPr marL="285750" marR="0" lvl="0" indent="-285750" algn="l" rtl="0">
              <a:lnSpc>
                <a:spcPct val="100000"/>
              </a:lnSpc>
              <a:spcBef>
                <a:spcPts val="0"/>
              </a:spcBef>
              <a:spcAft>
                <a:spcPts val="0"/>
              </a:spcAft>
              <a:buClr>
                <a:srgbClr val="0B0C0C"/>
              </a:buClr>
              <a:buSzPts val="1800"/>
              <a:buFont typeface="Arial"/>
              <a:buChar char="•"/>
            </a:pPr>
            <a:r>
              <a:rPr lang="en-GB" sz="1600" b="0" i="0" u="none" strike="noStrike" cap="none" dirty="0" smtClean="0">
                <a:solidFill>
                  <a:schemeClr val="tx1"/>
                </a:solidFill>
                <a:latin typeface="Arial"/>
                <a:ea typeface="Arial"/>
                <a:cs typeface="Arial"/>
                <a:sym typeface="Arial"/>
              </a:rPr>
              <a:t>The video is available via Objective Connect, or by accessing it on Vimeo at the following link and using the following password:</a:t>
            </a:r>
          </a:p>
          <a:p>
            <a:pPr marL="285750" marR="0" lvl="0" indent="-285750" algn="l" rtl="0">
              <a:lnSpc>
                <a:spcPct val="100000"/>
              </a:lnSpc>
              <a:spcBef>
                <a:spcPts val="0"/>
              </a:spcBef>
              <a:spcAft>
                <a:spcPts val="0"/>
              </a:spcAft>
              <a:buClr>
                <a:srgbClr val="0B0C0C"/>
              </a:buClr>
              <a:buSzPts val="1800"/>
              <a:buFont typeface="Arial"/>
              <a:buChar char="•"/>
            </a:pPr>
            <a:endParaRPr lang="en-GB" sz="1600" dirty="0">
              <a:solidFill>
                <a:schemeClr val="tx1"/>
              </a:solidFill>
            </a:endParaRPr>
          </a:p>
          <a:p>
            <a:pPr marL="536575" lvl="2" indent="-182563">
              <a:buClr>
                <a:srgbClr val="0B0C0C"/>
              </a:buClr>
              <a:buSzPts val="1800"/>
              <a:buFont typeface="Arial"/>
              <a:buChar char="•"/>
            </a:pPr>
            <a:r>
              <a:rPr lang="en-GB" sz="1600" dirty="0" smtClean="0"/>
              <a:t>Link</a:t>
            </a:r>
            <a:r>
              <a:rPr lang="en-GB" sz="1600" dirty="0"/>
              <a:t>: </a:t>
            </a:r>
            <a:r>
              <a:rPr lang="en-GB" sz="1600" dirty="0">
                <a:hlinkClick r:id="rId4"/>
              </a:rPr>
              <a:t>https://</a:t>
            </a:r>
            <a:r>
              <a:rPr lang="en-GB" sz="1600" dirty="0" smtClean="0">
                <a:hlinkClick r:id="rId4"/>
              </a:rPr>
              <a:t>vimeo.com/513768753</a:t>
            </a:r>
            <a:endParaRPr lang="en-GB" sz="1600" dirty="0"/>
          </a:p>
          <a:p>
            <a:pPr marL="536575" lvl="2" indent="-182563">
              <a:buClr>
                <a:srgbClr val="0B0C0C"/>
              </a:buClr>
              <a:buSzPts val="1800"/>
              <a:buFont typeface="Arial"/>
              <a:buChar char="•"/>
            </a:pPr>
            <a:r>
              <a:rPr lang="en-GB" sz="1600" dirty="0" smtClean="0"/>
              <a:t>Password</a:t>
            </a:r>
            <a:r>
              <a:rPr lang="en-GB" sz="1600" dirty="0"/>
              <a:t>: </a:t>
            </a:r>
            <a:r>
              <a:rPr lang="en-GB" sz="1600" dirty="0" err="1"/>
              <a:t>q0SBt+Gj</a:t>
            </a:r>
            <a:endParaRPr lang="en-GB" sz="1600" dirty="0"/>
          </a:p>
          <a:p>
            <a:pPr marR="0" lvl="0" algn="l" rtl="0">
              <a:lnSpc>
                <a:spcPct val="100000"/>
              </a:lnSpc>
              <a:spcBef>
                <a:spcPts val="0"/>
              </a:spcBef>
              <a:spcAft>
                <a:spcPts val="0"/>
              </a:spcAft>
              <a:buClr>
                <a:srgbClr val="0B0C0C"/>
              </a:buClr>
              <a:buSzPts val="1800"/>
            </a:pPr>
            <a:endParaRPr sz="1600" b="0" i="0" u="none" strike="noStrike" cap="none" dirty="0">
              <a:solidFill>
                <a:schemeClr val="tx1"/>
              </a:solidFill>
              <a:latin typeface="Arial"/>
              <a:ea typeface="Arial"/>
              <a:cs typeface="Arial"/>
              <a:sym typeface="Arial"/>
            </a:endParaRPr>
          </a:p>
        </p:txBody>
      </p:sp>
      <p:sp>
        <p:nvSpPr>
          <p:cNvPr id="545" name="Google Shape;545;p6"/>
          <p:cNvSpPr/>
          <p:nvPr/>
        </p:nvSpPr>
        <p:spPr>
          <a:xfrm flipH="1">
            <a:off x="452765" y="7423936"/>
            <a:ext cx="11208011" cy="584735"/>
          </a:xfrm>
          <a:prstGeom prst="rect">
            <a:avLst/>
          </a:prstGeom>
          <a:noFill/>
          <a:ln>
            <a:noFill/>
          </a:ln>
        </p:spPr>
        <p:txBody>
          <a:bodyPr spcFirstLastPara="1" wrap="square" lIns="91425" tIns="45700" rIns="91425" bIns="45700" anchor="ctr" anchorCtr="0">
            <a:spAutoFit/>
          </a:bodyPr>
          <a:lstStyle/>
          <a:p>
            <a:pPr lvl="0">
              <a:buClr>
                <a:srgbClr val="0B0C0C"/>
              </a:buClr>
              <a:buSzPts val="1800"/>
            </a:pPr>
            <a:r>
              <a:rPr lang="en-GB" sz="1600" b="1" i="0" u="none" strike="noStrike" cap="none" dirty="0">
                <a:solidFill>
                  <a:srgbClr val="0B0C0C"/>
                </a:solidFill>
                <a:latin typeface="+mn-lt"/>
                <a:ea typeface="Helvetica Neue"/>
                <a:cs typeface="Helvetica Neue"/>
                <a:sym typeface="Helvetica Neue"/>
              </a:rPr>
              <a:t>All other </a:t>
            </a:r>
            <a:r>
              <a:rPr lang="en-GB" sz="1600" b="1" i="0" u="none" strike="noStrike" cap="none" dirty="0" smtClean="0">
                <a:solidFill>
                  <a:srgbClr val="0B0C0C"/>
                </a:solidFill>
                <a:latin typeface="+mn-lt"/>
                <a:ea typeface="Helvetica Neue"/>
                <a:cs typeface="Helvetica Neue"/>
                <a:sym typeface="Helvetica Neue"/>
              </a:rPr>
              <a:t>resources </a:t>
            </a:r>
            <a:r>
              <a:rPr lang="en-GB" sz="1600" b="1" i="0" u="none" strike="noStrike" cap="none" dirty="0">
                <a:solidFill>
                  <a:srgbClr val="0B0C0C"/>
                </a:solidFill>
                <a:latin typeface="+mn-lt"/>
                <a:ea typeface="Helvetica Neue"/>
                <a:cs typeface="Helvetica Neue"/>
                <a:sym typeface="Helvetica Neue"/>
              </a:rPr>
              <a:t>such as templates are available </a:t>
            </a:r>
            <a:r>
              <a:rPr lang="en-GB" sz="1600" b="1" dirty="0" smtClean="0">
                <a:solidFill>
                  <a:srgbClr val="0B0C0C"/>
                </a:solidFill>
                <a:latin typeface="+mn-lt"/>
                <a:ea typeface="Helvetica Neue"/>
                <a:cs typeface="Helvetica Neue"/>
                <a:sym typeface="Helvetica Neue"/>
              </a:rPr>
              <a:t>via</a:t>
            </a:r>
            <a:r>
              <a:rPr lang="en-GB" sz="1600" b="1" i="0" u="none" strike="noStrike" cap="none" dirty="0" smtClean="0">
                <a:solidFill>
                  <a:srgbClr val="0B0C0C"/>
                </a:solidFill>
                <a:latin typeface="+mn-lt"/>
                <a:ea typeface="Helvetica Neue"/>
                <a:cs typeface="Helvetica Neue"/>
                <a:sym typeface="Helvetica Neue"/>
              </a:rPr>
              <a:t> the following </a:t>
            </a:r>
            <a:r>
              <a:rPr lang="en-GB" sz="1600" b="1" i="0" u="none" strike="noStrike" cap="none" dirty="0">
                <a:solidFill>
                  <a:srgbClr val="0B0C0C"/>
                </a:solidFill>
                <a:latin typeface="+mn-lt"/>
                <a:ea typeface="Helvetica Neue"/>
                <a:cs typeface="Helvetica Neue"/>
                <a:sym typeface="Helvetica Neue"/>
              </a:rPr>
              <a:t>link</a:t>
            </a:r>
            <a:r>
              <a:rPr lang="en-GB" sz="1600" b="1" i="0" u="none" strike="noStrike" cap="none" dirty="0" smtClean="0">
                <a:solidFill>
                  <a:srgbClr val="0B0C0C"/>
                </a:solidFill>
                <a:latin typeface="+mn-lt"/>
                <a:ea typeface="Helvetica Neue"/>
                <a:cs typeface="Helvetica Neue"/>
                <a:sym typeface="Helvetica Neue"/>
              </a:rPr>
              <a:t>: </a:t>
            </a:r>
            <a:r>
              <a:rPr lang="en-GB" sz="1600" dirty="0">
                <a:latin typeface="+mn-lt"/>
                <a:hlinkClick r:id="rId5"/>
              </a:rPr>
              <a:t>https://</a:t>
            </a:r>
            <a:r>
              <a:rPr lang="en-GB" sz="1600" dirty="0" smtClean="0">
                <a:latin typeface="+mn-lt"/>
                <a:hlinkClick r:id="rId5"/>
              </a:rPr>
              <a:t>secure.objectiveconnect.co.uk/login</a:t>
            </a:r>
            <a:endParaRPr lang="en-GB" sz="1600" dirty="0" smtClean="0">
              <a:latin typeface="+mn-lt"/>
            </a:endParaRPr>
          </a:p>
          <a:p>
            <a:pPr lvl="0">
              <a:buClr>
                <a:srgbClr val="0B0C0C"/>
              </a:buClr>
              <a:buSzPts val="1800"/>
            </a:pPr>
            <a:r>
              <a:rPr lang="en-GB" sz="1600" b="1" dirty="0" smtClean="0">
                <a:latin typeface="+mn-lt"/>
              </a:rPr>
              <a:t>The resources available will be the most up-to-date versions.</a:t>
            </a:r>
            <a:r>
              <a:rPr lang="en-GB" sz="1600" dirty="0" smtClean="0">
                <a:latin typeface="+mn-lt"/>
              </a:rPr>
              <a:t> </a:t>
            </a:r>
            <a:endParaRPr sz="1600" b="1" i="0" u="none" strike="noStrike" cap="none" dirty="0">
              <a:solidFill>
                <a:schemeClr val="dk1"/>
              </a:solidFill>
              <a:latin typeface="+mn-lt"/>
              <a:sym typeface="Arial"/>
            </a:endParaRPr>
          </a:p>
        </p:txBody>
      </p:sp>
      <p:sp>
        <p:nvSpPr>
          <p:cNvPr id="546" name="Google Shape;546;p6"/>
          <p:cNvSpPr txBox="1"/>
          <p:nvPr/>
        </p:nvSpPr>
        <p:spPr>
          <a:xfrm>
            <a:off x="709627" y="828675"/>
            <a:ext cx="9476700" cy="493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000"/>
              <a:buFont typeface="Arial"/>
              <a:buNone/>
            </a:pPr>
            <a:r>
              <a:rPr lang="en-GB" sz="3200" b="1" i="0" u="none" strike="noStrike" cap="none" dirty="0">
                <a:solidFill>
                  <a:srgbClr val="005EB8"/>
                </a:solidFill>
                <a:latin typeface="Arial"/>
                <a:ea typeface="Arial"/>
                <a:cs typeface="Arial"/>
                <a:sym typeface="Arial"/>
              </a:rPr>
              <a:t>Step 1: </a:t>
            </a:r>
            <a:r>
              <a:rPr lang="en-GB" sz="3200" b="1" i="0" u="none" strike="noStrike" cap="none" dirty="0">
                <a:solidFill>
                  <a:schemeClr val="dk1"/>
                </a:solidFill>
                <a:latin typeface="Arial"/>
                <a:ea typeface="Arial"/>
                <a:cs typeface="Arial"/>
                <a:sym typeface="Arial"/>
              </a:rPr>
              <a:t>Read guidance, watch </a:t>
            </a:r>
            <a:r>
              <a:rPr lang="en-GB" sz="3200" b="1" i="0" u="none" strike="noStrike" cap="none" dirty="0" smtClean="0">
                <a:solidFill>
                  <a:schemeClr val="dk1"/>
                </a:solidFill>
                <a:latin typeface="Arial"/>
                <a:ea typeface="Arial"/>
                <a:cs typeface="Arial"/>
                <a:sym typeface="Arial"/>
              </a:rPr>
              <a:t>videos</a:t>
            </a:r>
            <a:endParaRPr sz="3200" b="1" i="0" u="none" strike="noStrike" cap="none" dirty="0">
              <a:solidFill>
                <a:srgbClr val="005EB8"/>
              </a:solidFill>
              <a:latin typeface="Arial"/>
              <a:ea typeface="Arial"/>
              <a:cs typeface="Arial"/>
              <a:sym typeface="Arial"/>
            </a:endParaRPr>
          </a:p>
        </p:txBody>
      </p:sp>
      <p:grpSp>
        <p:nvGrpSpPr>
          <p:cNvPr id="547" name="Google Shape;547;p6"/>
          <p:cNvGrpSpPr/>
          <p:nvPr/>
        </p:nvGrpSpPr>
        <p:grpSpPr>
          <a:xfrm>
            <a:off x="452766" y="467730"/>
            <a:ext cx="3934025" cy="278958"/>
            <a:chOff x="709075" y="434970"/>
            <a:chExt cx="2996291" cy="276999"/>
          </a:xfrm>
        </p:grpSpPr>
        <p:sp>
          <p:nvSpPr>
            <p:cNvPr id="548" name="Google Shape;548;p6"/>
            <p:cNvSpPr txBox="1"/>
            <p:nvPr/>
          </p:nvSpPr>
          <p:spPr>
            <a:xfrm>
              <a:off x="1009933" y="434970"/>
              <a:ext cx="2695433" cy="218688"/>
            </a:xfrm>
            <a:prstGeom prst="rect">
              <a:avLst/>
            </a:prstGeom>
            <a:noFill/>
            <a:ln>
              <a:noFill/>
            </a:ln>
          </p:spPr>
          <p:txBody>
            <a:bodyPr spcFirstLastPara="1" wrap="square" lIns="72700" tIns="36325" rIns="72700" bIns="36325" anchor="t" anchorCtr="0">
              <a:spAutoFit/>
            </a:bodyPr>
            <a:lstStyle/>
            <a:p>
              <a:pPr marL="0" marR="0" lvl="0" indent="0" algn="l" rtl="0">
                <a:lnSpc>
                  <a:spcPct val="100000"/>
                </a:lnSpc>
                <a:spcBef>
                  <a:spcPts val="0"/>
                </a:spcBef>
                <a:spcAft>
                  <a:spcPts val="0"/>
                </a:spcAft>
                <a:buNone/>
              </a:pPr>
              <a:r>
                <a:rPr lang="en-GB" sz="954" b="0" i="0" u="none" strike="noStrike" cap="none">
                  <a:solidFill>
                    <a:srgbClr val="000000"/>
                  </a:solidFill>
                  <a:latin typeface="Arial"/>
                  <a:ea typeface="Arial"/>
                  <a:cs typeface="Arial"/>
                  <a:sym typeface="Arial"/>
                </a:rPr>
                <a:t>Step 1 – Read guidance, watch webinars/video</a:t>
              </a:r>
              <a:endParaRPr sz="1113" b="0" i="0" u="none" strike="noStrike" cap="none">
                <a:solidFill>
                  <a:srgbClr val="000000"/>
                </a:solidFill>
                <a:latin typeface="Arial"/>
                <a:ea typeface="Arial"/>
                <a:cs typeface="Arial"/>
                <a:sym typeface="Arial"/>
              </a:endParaRPr>
            </a:p>
          </p:txBody>
        </p:sp>
        <p:sp>
          <p:nvSpPr>
            <p:cNvPr id="549" name="Google Shape;549;p6"/>
            <p:cNvSpPr/>
            <p:nvPr/>
          </p:nvSpPr>
          <p:spPr>
            <a:xfrm>
              <a:off x="709075" y="460595"/>
              <a:ext cx="183128" cy="251374"/>
            </a:xfrm>
            <a:prstGeom prst="ellipse">
              <a:avLst/>
            </a:prstGeom>
            <a:solidFill>
              <a:schemeClr val="dk2"/>
            </a:solidFill>
            <a:ln w="25400" cap="flat" cmpd="sng">
              <a:solidFill>
                <a:srgbClr val="002362"/>
              </a:solidFill>
              <a:prstDash val="solid"/>
              <a:round/>
              <a:headEnd type="none" w="sm" len="sm"/>
              <a:tailEnd type="none" w="sm" len="sm"/>
            </a:ln>
          </p:spPr>
          <p:txBody>
            <a:bodyPr spcFirstLastPara="1" wrap="square" lIns="72700" tIns="36325" rIns="72700" bIns="36325" anchor="ctr" anchorCtr="0">
              <a:noAutofit/>
            </a:bodyPr>
            <a:lstStyle/>
            <a:p>
              <a:pPr marL="0" marR="0" lvl="0" indent="0" algn="ctr" rtl="0">
                <a:lnSpc>
                  <a:spcPct val="100000"/>
                </a:lnSpc>
                <a:spcBef>
                  <a:spcPts val="0"/>
                </a:spcBef>
                <a:spcAft>
                  <a:spcPts val="0"/>
                </a:spcAft>
                <a:buNone/>
              </a:pPr>
              <a:endParaRPr sz="1113" b="0" i="0" u="none" strike="noStrike" cap="none">
                <a:solidFill>
                  <a:schemeClr val="lt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9"/>
          <p:cNvSpPr txBox="1">
            <a:spLocks noGrp="1"/>
          </p:cNvSpPr>
          <p:nvPr>
            <p:ph type="body" idx="2"/>
          </p:nvPr>
        </p:nvSpPr>
        <p:spPr>
          <a:xfrm>
            <a:off x="496082" y="1842425"/>
            <a:ext cx="10445435" cy="272654"/>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795"/>
              </a:spcAft>
              <a:buClr>
                <a:schemeClr val="dk1"/>
              </a:buClr>
              <a:buSzPts val="1100"/>
              <a:buNone/>
            </a:pPr>
            <a:r>
              <a:rPr lang="en-GB" sz="1591" b="1" dirty="0" smtClean="0">
                <a:solidFill>
                  <a:schemeClr val="tx1"/>
                </a:solidFill>
              </a:rPr>
              <a:t>Schools - </a:t>
            </a:r>
            <a:r>
              <a:rPr lang="en-GB" sz="1400" dirty="0" smtClean="0">
                <a:solidFill>
                  <a:schemeClr val="tx1"/>
                </a:solidFill>
              </a:rPr>
              <a:t>Test </a:t>
            </a:r>
            <a:r>
              <a:rPr lang="en-GB" sz="1400" dirty="0">
                <a:solidFill>
                  <a:schemeClr val="tx1"/>
                </a:solidFill>
              </a:rPr>
              <a:t>kits </a:t>
            </a:r>
            <a:r>
              <a:rPr lang="en-GB" sz="1400" dirty="0" smtClean="0">
                <a:solidFill>
                  <a:schemeClr val="tx1"/>
                </a:solidFill>
              </a:rPr>
              <a:t>commenced delivery </a:t>
            </a:r>
            <a:r>
              <a:rPr lang="en-GB" sz="1400" dirty="0">
                <a:solidFill>
                  <a:schemeClr val="tx1"/>
                </a:solidFill>
              </a:rPr>
              <a:t>from </a:t>
            </a:r>
            <a:r>
              <a:rPr lang="en-GB" sz="1400" dirty="0" smtClean="0">
                <a:solidFill>
                  <a:schemeClr val="tx1"/>
                </a:solidFill>
              </a:rPr>
              <a:t>w/c 8/15 Feb </a:t>
            </a:r>
            <a:r>
              <a:rPr lang="en-GB" sz="1400" dirty="0">
                <a:solidFill>
                  <a:schemeClr val="tx1"/>
                </a:solidFill>
              </a:rPr>
              <a:t>for testing to start </a:t>
            </a:r>
            <a:r>
              <a:rPr lang="en-GB" sz="1400" dirty="0" smtClean="0">
                <a:solidFill>
                  <a:schemeClr val="tx1"/>
                </a:solidFill>
              </a:rPr>
              <a:t>as soon as possible thereafter. Deliveries for staff and Pupils in S4-</a:t>
            </a:r>
            <a:r>
              <a:rPr lang="en-GB" sz="1400" dirty="0" err="1" smtClean="0">
                <a:solidFill>
                  <a:schemeClr val="tx1"/>
                </a:solidFill>
              </a:rPr>
              <a:t>S6</a:t>
            </a:r>
            <a:r>
              <a:rPr lang="en-GB" sz="1400" dirty="0" smtClean="0">
                <a:solidFill>
                  <a:schemeClr val="tx1"/>
                </a:solidFill>
              </a:rPr>
              <a:t> are being made in w/c 8 March. Test kits for pupils in S1-S3 will be provided to schools w/c 29 March and 12 April, depending on school holidays.</a:t>
            </a:r>
            <a:endParaRPr sz="1400" dirty="0">
              <a:solidFill>
                <a:srgbClr val="FF0000"/>
              </a:solidFill>
            </a:endParaRPr>
          </a:p>
        </p:txBody>
      </p:sp>
      <p:sp>
        <p:nvSpPr>
          <p:cNvPr id="555" name="Google Shape;555;p9"/>
          <p:cNvSpPr txBox="1">
            <a:spLocks noGrp="1"/>
          </p:cNvSpPr>
          <p:nvPr>
            <p:ph type="body" idx="3"/>
          </p:nvPr>
        </p:nvSpPr>
        <p:spPr>
          <a:xfrm>
            <a:off x="496082" y="2781462"/>
            <a:ext cx="8753552" cy="4414542"/>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SzPts val="1800"/>
              <a:buNone/>
            </a:pPr>
            <a:r>
              <a:rPr lang="en-GB" sz="1400" dirty="0" smtClean="0"/>
              <a:t>Kits are expected to be delivered by Brakes </a:t>
            </a:r>
            <a:r>
              <a:rPr lang="en-GB" sz="1400" dirty="0"/>
              <a:t>or </a:t>
            </a:r>
            <a:r>
              <a:rPr lang="en-GB" sz="1400" dirty="0" err="1" smtClean="0"/>
              <a:t>Bidfood</a:t>
            </a:r>
            <a:r>
              <a:rPr lang="en-GB" sz="1400" dirty="0" smtClean="0"/>
              <a:t> (depending on existing contracts) along with regular, scheduled catering deliveries. If no catering delivery is scheduled, distributors will still make a dedicated delivery of test kits during normal school hours. A delivery schedule will be provided to local authorities for onward communication to schools. </a:t>
            </a:r>
            <a:r>
              <a:rPr lang="en-GB" sz="1400" b="1" dirty="0" smtClean="0"/>
              <a:t>If schools are closed at the time of delivery, local authorities have been asked to work with schools to ensure someone is exceptionally onsite to receive delivery, to avoid delays to test kits being delivered</a:t>
            </a:r>
            <a:r>
              <a:rPr lang="en-GB" sz="1400" dirty="0" smtClean="0"/>
              <a:t>. On </a:t>
            </a:r>
            <a:r>
              <a:rPr lang="en-GB" sz="1400" dirty="0"/>
              <a:t>arrival, </a:t>
            </a:r>
            <a:r>
              <a:rPr lang="en-GB" sz="1400" b="1" dirty="0"/>
              <a:t>please record the lot number(s) of the test kits </a:t>
            </a:r>
            <a:r>
              <a:rPr lang="en-GB" sz="1400" dirty="0"/>
              <a:t>delivered</a:t>
            </a:r>
            <a:r>
              <a:rPr lang="en-GB" sz="1400" dirty="0" smtClean="0"/>
              <a:t>.</a:t>
            </a:r>
            <a:endParaRPr sz="1400" dirty="0"/>
          </a:p>
          <a:p>
            <a:pPr marL="0" lvl="0" indent="0">
              <a:lnSpc>
                <a:spcPct val="115000"/>
              </a:lnSpc>
              <a:spcBef>
                <a:spcPts val="0"/>
              </a:spcBef>
              <a:buNone/>
            </a:pPr>
            <a:r>
              <a:rPr lang="en-GB" sz="1400" dirty="0" smtClean="0">
                <a:solidFill>
                  <a:schemeClr val="tx1"/>
                </a:solidFill>
              </a:rPr>
              <a:t>Email</a:t>
            </a:r>
            <a:r>
              <a:rPr lang="en-GB" sz="1400" dirty="0" smtClean="0">
                <a:solidFill>
                  <a:srgbClr val="FF0000"/>
                </a:solidFill>
              </a:rPr>
              <a:t> </a:t>
            </a:r>
            <a:r>
              <a:rPr lang="en-GB" sz="1400" dirty="0" smtClean="0">
                <a:hlinkClick r:id="rId3"/>
              </a:rPr>
              <a:t>control@dhsc.gov.uk</a:t>
            </a:r>
            <a:r>
              <a:rPr lang="en-GB" sz="1400" dirty="0"/>
              <a:t> </a:t>
            </a:r>
            <a:r>
              <a:rPr lang="en-GB" sz="1400" dirty="0" smtClean="0"/>
              <a:t>or </a:t>
            </a:r>
            <a:r>
              <a:rPr lang="en-GB" sz="1400" dirty="0" err="1"/>
              <a:t>tel</a:t>
            </a:r>
            <a:r>
              <a:rPr lang="en-GB" sz="1400" dirty="0"/>
              <a:t>: 0207 972 1000 - option 3  </a:t>
            </a:r>
            <a:r>
              <a:rPr lang="en-GB" sz="1400" dirty="0" smtClean="0"/>
              <a:t>if </a:t>
            </a:r>
            <a:r>
              <a:rPr lang="en-GB" sz="1400" dirty="0"/>
              <a:t>your test kits do not arrive or are damaged. </a:t>
            </a:r>
            <a:r>
              <a:rPr lang="en-GB" sz="1400" b="1" dirty="0" smtClean="0">
                <a:solidFill>
                  <a:schemeClr val="dk1"/>
                </a:solidFill>
              </a:rPr>
              <a:t>NB</a:t>
            </a:r>
            <a:r>
              <a:rPr lang="en-GB" sz="1400" b="1" dirty="0">
                <a:solidFill>
                  <a:schemeClr val="dk1"/>
                </a:solidFill>
              </a:rPr>
              <a:t>: </a:t>
            </a:r>
            <a:r>
              <a:rPr lang="en-GB" sz="1400" dirty="0" err="1" smtClean="0">
                <a:solidFill>
                  <a:schemeClr val="dk1"/>
                </a:solidFill>
              </a:rPr>
              <a:t>ELC</a:t>
            </a:r>
            <a:r>
              <a:rPr lang="en-GB" sz="1400" dirty="0" smtClean="0">
                <a:solidFill>
                  <a:schemeClr val="dk1"/>
                </a:solidFill>
              </a:rPr>
              <a:t> settings that are not located in schools will </a:t>
            </a:r>
            <a:r>
              <a:rPr lang="en-GB" sz="1400" dirty="0">
                <a:solidFill>
                  <a:schemeClr val="dk1"/>
                </a:solidFill>
              </a:rPr>
              <a:t>receive their deliveries </a:t>
            </a:r>
            <a:r>
              <a:rPr lang="en-GB" sz="1400" dirty="0" smtClean="0">
                <a:solidFill>
                  <a:schemeClr val="dk1"/>
                </a:solidFill>
              </a:rPr>
              <a:t>later than this. </a:t>
            </a:r>
            <a:r>
              <a:rPr lang="en-GB" sz="1400" dirty="0"/>
              <a:t>F</a:t>
            </a:r>
            <a:r>
              <a:rPr lang="en-GB" sz="1400" dirty="0" smtClean="0">
                <a:solidFill>
                  <a:schemeClr val="dk1"/>
                </a:solidFill>
              </a:rPr>
              <a:t>urther </a:t>
            </a:r>
            <a:r>
              <a:rPr lang="en-GB" sz="1400" dirty="0">
                <a:solidFill>
                  <a:schemeClr val="dk1"/>
                </a:solidFill>
              </a:rPr>
              <a:t>advice </a:t>
            </a:r>
            <a:r>
              <a:rPr lang="en-GB" sz="1400" dirty="0" smtClean="0">
                <a:solidFill>
                  <a:schemeClr val="dk1"/>
                </a:solidFill>
              </a:rPr>
              <a:t>will </a:t>
            </a:r>
            <a:r>
              <a:rPr lang="en-GB" sz="1400" smtClean="0">
                <a:solidFill>
                  <a:schemeClr val="dk1"/>
                </a:solidFill>
              </a:rPr>
              <a:t>follow.</a:t>
            </a:r>
            <a:endParaRPr sz="1400" dirty="0"/>
          </a:p>
          <a:p>
            <a:pPr marL="0" lvl="0" indent="0" algn="l" rtl="0">
              <a:lnSpc>
                <a:spcPct val="115000"/>
              </a:lnSpc>
              <a:spcBef>
                <a:spcPts val="0"/>
              </a:spcBef>
              <a:spcAft>
                <a:spcPts val="0"/>
              </a:spcAft>
              <a:buSzPts val="1800"/>
              <a:buNone/>
            </a:pPr>
            <a:r>
              <a:rPr lang="en-GB" sz="1400" dirty="0"/>
              <a:t>Delivery parcel size</a:t>
            </a:r>
            <a:endParaRPr sz="1400" dirty="0"/>
          </a:p>
          <a:p>
            <a:pPr marL="272708" lvl="0" indent="-267657" algn="l" rtl="0">
              <a:lnSpc>
                <a:spcPct val="96666"/>
              </a:lnSpc>
              <a:spcBef>
                <a:spcPts val="954"/>
              </a:spcBef>
              <a:spcAft>
                <a:spcPts val="0"/>
              </a:spcAft>
              <a:buSzPts val="1700"/>
              <a:buFont typeface="Noto Sans Symbols"/>
              <a:buChar char="∙"/>
            </a:pPr>
            <a:r>
              <a:rPr lang="en-GB" sz="1400" dirty="0"/>
              <a:t>Tests will </a:t>
            </a:r>
            <a:r>
              <a:rPr lang="en-GB" sz="1400" dirty="0" smtClean="0"/>
              <a:t>initially come </a:t>
            </a:r>
            <a:r>
              <a:rPr lang="en-GB" sz="1400" dirty="0"/>
              <a:t>in boxes of 7 tests </a:t>
            </a:r>
            <a:r>
              <a:rPr lang="en-GB" sz="1400" dirty="0" smtClean="0"/>
              <a:t>for staff (each </a:t>
            </a:r>
            <a:r>
              <a:rPr lang="en-GB" sz="1400" dirty="0"/>
              <a:t>large carton containing 54 boxes of 7</a:t>
            </a:r>
            <a:r>
              <a:rPr lang="en-GB" sz="1400" dirty="0" smtClean="0"/>
              <a:t>) and boxes of 3 for senior phase pupils (each large carton containing 108 boxes of 3).</a:t>
            </a:r>
            <a:endParaRPr sz="1400" dirty="0"/>
          </a:p>
          <a:p>
            <a:pPr marL="272708" lvl="0" indent="-267657" algn="l" rtl="0">
              <a:lnSpc>
                <a:spcPct val="96666"/>
              </a:lnSpc>
              <a:spcBef>
                <a:spcPts val="954"/>
              </a:spcBef>
              <a:spcAft>
                <a:spcPts val="0"/>
              </a:spcAft>
              <a:buSzPts val="1700"/>
              <a:buFont typeface="Noto Sans Symbols"/>
              <a:buChar char="∙"/>
            </a:pPr>
            <a:r>
              <a:rPr lang="en-GB" sz="1400" dirty="0"/>
              <a:t>The picture shows an outer case and an example of an LFD 7’s test kit</a:t>
            </a:r>
            <a:endParaRPr sz="1400" dirty="0"/>
          </a:p>
          <a:p>
            <a:pPr marL="272708" lvl="0" indent="-267657" algn="l" rtl="0">
              <a:lnSpc>
                <a:spcPct val="96666"/>
              </a:lnSpc>
              <a:spcBef>
                <a:spcPts val="954"/>
              </a:spcBef>
              <a:spcAft>
                <a:spcPts val="0"/>
              </a:spcAft>
              <a:buSzPts val="1700"/>
              <a:buFont typeface="Noto Sans Symbols"/>
              <a:buChar char="∙"/>
            </a:pPr>
            <a:r>
              <a:rPr lang="en-GB" sz="1400" b="1" dirty="0" smtClean="0"/>
              <a:t>NB: </a:t>
            </a:r>
            <a:r>
              <a:rPr lang="en-GB" sz="1400" dirty="0" smtClean="0"/>
              <a:t>In </a:t>
            </a:r>
            <a:r>
              <a:rPr lang="en-GB" sz="1400" dirty="0"/>
              <a:t>addition to a box of test kits there will be a bundle of updated Instructions for Use that </a:t>
            </a:r>
            <a:r>
              <a:rPr lang="en-GB" sz="1400" b="1" dirty="0" smtClean="0"/>
              <a:t>must</a:t>
            </a:r>
            <a:r>
              <a:rPr lang="en-GB" sz="1400" dirty="0" smtClean="0"/>
              <a:t> be </a:t>
            </a:r>
            <a:r>
              <a:rPr lang="en-GB" sz="1400" dirty="0"/>
              <a:t>given out with each kit (version 1.3.2)</a:t>
            </a:r>
            <a:endParaRPr sz="1400" dirty="0"/>
          </a:p>
          <a:p>
            <a:pPr marL="272708" lvl="0" indent="-267657" algn="l" rtl="0">
              <a:lnSpc>
                <a:spcPct val="96666"/>
              </a:lnSpc>
              <a:spcBef>
                <a:spcPts val="954"/>
              </a:spcBef>
              <a:spcAft>
                <a:spcPts val="0"/>
              </a:spcAft>
              <a:buSzPts val="1700"/>
              <a:buFont typeface="Noto Sans Symbols"/>
              <a:buChar char="∙"/>
            </a:pPr>
            <a:r>
              <a:rPr lang="en-GB" sz="1400" dirty="0"/>
              <a:t>There will be a sufficient number of kits for </a:t>
            </a:r>
            <a:r>
              <a:rPr lang="en-GB" sz="1400" dirty="0" smtClean="0"/>
              <a:t>two months of </a:t>
            </a:r>
            <a:r>
              <a:rPr lang="en-GB" sz="1400" dirty="0"/>
              <a:t>testing. You can initially provide </a:t>
            </a:r>
            <a:r>
              <a:rPr lang="en-GB" sz="1400" u="sng" dirty="0" smtClean="0"/>
              <a:t>1 box of 7 </a:t>
            </a:r>
            <a:r>
              <a:rPr lang="en-GB" sz="1400" u="sng" dirty="0"/>
              <a:t>testing kits</a:t>
            </a:r>
            <a:r>
              <a:rPr lang="en-GB" sz="1400" dirty="0"/>
              <a:t> to each member of </a:t>
            </a:r>
            <a:r>
              <a:rPr lang="en-GB" sz="1400" dirty="0" smtClean="0"/>
              <a:t>staff, and </a:t>
            </a:r>
            <a:r>
              <a:rPr lang="en-GB" sz="1400" u="sng" dirty="0" smtClean="0"/>
              <a:t>3 boxes of 3 testing kits</a:t>
            </a:r>
            <a:r>
              <a:rPr lang="en-GB" sz="1400" dirty="0" smtClean="0"/>
              <a:t> to each senior phase pupil so </a:t>
            </a:r>
            <a:r>
              <a:rPr lang="en-GB" sz="1400" dirty="0"/>
              <a:t>that they can test twice a </a:t>
            </a:r>
            <a:r>
              <a:rPr lang="en-GB" sz="1400" dirty="0" smtClean="0"/>
              <a:t>week.</a:t>
            </a:r>
            <a:endParaRPr sz="1400" dirty="0"/>
          </a:p>
        </p:txBody>
      </p:sp>
      <p:sp>
        <p:nvSpPr>
          <p:cNvPr id="556" name="Google Shape;556;p9"/>
          <p:cNvSpPr txBox="1">
            <a:spLocks noGrp="1"/>
          </p:cNvSpPr>
          <p:nvPr>
            <p:ph type="sldNum" idx="12"/>
          </p:nvPr>
        </p:nvSpPr>
        <p:spPr>
          <a:xfrm>
            <a:off x="11638451" y="8054026"/>
            <a:ext cx="244265" cy="229043"/>
          </a:xfrm>
          <a:prstGeom prst="rect">
            <a:avLst/>
          </a:prstGeom>
          <a:noFill/>
          <a:ln>
            <a:noFill/>
          </a:ln>
        </p:spPr>
        <p:txBody>
          <a:bodyPr spcFirstLastPara="1" wrap="square" lIns="28625" tIns="28625" rIns="28625" bIns="28625" anchor="ctr" anchorCtr="0">
            <a:noAutofit/>
          </a:bodyPr>
          <a:lstStyle/>
          <a:p>
            <a:pPr marL="0" marR="0" lvl="0" indent="0" algn="r" rtl="0">
              <a:lnSpc>
                <a:spcPct val="100000"/>
              </a:lnSpc>
              <a:spcBef>
                <a:spcPts val="0"/>
              </a:spcBef>
              <a:spcAft>
                <a:spcPts val="0"/>
              </a:spcAft>
              <a:buClr>
                <a:srgbClr val="888888"/>
              </a:buClr>
              <a:buSzPts val="1400"/>
              <a:buFont typeface="Arial"/>
              <a:buNone/>
            </a:pPr>
            <a:fld id="{00000000-1234-1234-1234-123412341234}" type="slidenum">
              <a:rPr lang="en-GB"/>
              <a:t>8</a:t>
            </a:fld>
            <a:endParaRPr/>
          </a:p>
        </p:txBody>
      </p:sp>
      <p:grpSp>
        <p:nvGrpSpPr>
          <p:cNvPr id="557" name="Google Shape;557;p9"/>
          <p:cNvGrpSpPr/>
          <p:nvPr/>
        </p:nvGrpSpPr>
        <p:grpSpPr>
          <a:xfrm>
            <a:off x="316993" y="542807"/>
            <a:ext cx="4244716" cy="258066"/>
            <a:chOff x="709075" y="434970"/>
            <a:chExt cx="5337337" cy="324496"/>
          </a:xfrm>
        </p:grpSpPr>
        <p:sp>
          <p:nvSpPr>
            <p:cNvPr id="558" name="Google Shape;558;p9"/>
            <p:cNvSpPr txBox="1"/>
            <p:nvPr/>
          </p:nvSpPr>
          <p:spPr>
            <a:xfrm>
              <a:off x="1009934" y="434970"/>
              <a:ext cx="5036478" cy="324496"/>
            </a:xfrm>
            <a:prstGeom prst="rect">
              <a:avLst/>
            </a:prstGeom>
            <a:noFill/>
            <a:ln>
              <a:noFill/>
            </a:ln>
          </p:spPr>
          <p:txBody>
            <a:bodyPr spcFirstLastPara="1" wrap="square" lIns="72700" tIns="36325" rIns="72700" bIns="36325" anchor="t" anchorCtr="0">
              <a:spAutoFit/>
            </a:bodyPr>
            <a:lstStyle/>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Step 2 – Receiving your test kits</a:t>
              </a:r>
              <a:endParaRPr sz="1800" b="0" i="0" u="none" strike="noStrike" cap="none">
                <a:solidFill>
                  <a:srgbClr val="000000"/>
                </a:solidFill>
                <a:latin typeface="Arial"/>
                <a:ea typeface="Arial"/>
                <a:cs typeface="Arial"/>
                <a:sym typeface="Arial"/>
              </a:endParaRPr>
            </a:p>
          </p:txBody>
        </p:sp>
        <p:sp>
          <p:nvSpPr>
            <p:cNvPr id="559" name="Google Shape;559;p9"/>
            <p:cNvSpPr/>
            <p:nvPr/>
          </p:nvSpPr>
          <p:spPr>
            <a:xfrm>
              <a:off x="709075" y="460595"/>
              <a:ext cx="225188" cy="238836"/>
            </a:xfrm>
            <a:prstGeom prst="ellipse">
              <a:avLst/>
            </a:prstGeom>
            <a:solidFill>
              <a:schemeClr val="dk2"/>
            </a:solidFill>
            <a:ln w="25400" cap="flat" cmpd="sng">
              <a:solidFill>
                <a:srgbClr val="002362"/>
              </a:solidFill>
              <a:prstDash val="solid"/>
              <a:round/>
              <a:headEnd type="none" w="sm" len="sm"/>
              <a:tailEnd type="none" w="sm" len="sm"/>
            </a:ln>
          </p:spPr>
          <p:txBody>
            <a:bodyPr spcFirstLastPara="1" wrap="square" lIns="72700" tIns="36325" rIns="72700" bIns="36325" anchor="ctr" anchorCtr="0">
              <a:noAutofit/>
            </a:bodyPr>
            <a:lstStyle/>
            <a:p>
              <a:pPr marL="0" marR="0" lvl="0" indent="0" algn="ctr" rtl="0">
                <a:lnSpc>
                  <a:spcPct val="100000"/>
                </a:lnSpc>
                <a:spcBef>
                  <a:spcPts val="0"/>
                </a:spcBef>
                <a:spcAft>
                  <a:spcPts val="0"/>
                </a:spcAft>
                <a:buNone/>
              </a:pPr>
              <a:endParaRPr sz="1113" b="0" i="0" u="none" strike="noStrike" cap="none">
                <a:solidFill>
                  <a:schemeClr val="lt1"/>
                </a:solidFill>
                <a:latin typeface="Arial"/>
                <a:ea typeface="Arial"/>
                <a:cs typeface="Arial"/>
                <a:sym typeface="Arial"/>
              </a:endParaRPr>
            </a:p>
          </p:txBody>
        </p:sp>
      </p:grpSp>
      <p:sp>
        <p:nvSpPr>
          <p:cNvPr id="560" name="Google Shape;560;p9"/>
          <p:cNvSpPr txBox="1"/>
          <p:nvPr/>
        </p:nvSpPr>
        <p:spPr>
          <a:xfrm>
            <a:off x="556262" y="1003638"/>
            <a:ext cx="10139447" cy="37687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GB" sz="3200" b="1" i="0" u="none" strike="noStrike" cap="none">
                <a:solidFill>
                  <a:srgbClr val="005EB8"/>
                </a:solidFill>
                <a:latin typeface="Arial"/>
                <a:ea typeface="Arial"/>
                <a:cs typeface="Arial"/>
                <a:sym typeface="Arial"/>
              </a:rPr>
              <a:t>Step 2: </a:t>
            </a:r>
            <a:r>
              <a:rPr lang="en-GB" sz="3200" b="1" i="0" u="none" strike="noStrike" cap="none">
                <a:solidFill>
                  <a:srgbClr val="000000"/>
                </a:solidFill>
                <a:latin typeface="Arial"/>
                <a:ea typeface="Arial"/>
                <a:cs typeface="Arial"/>
                <a:sym typeface="Arial"/>
              </a:rPr>
              <a:t>What you will receive and when?</a:t>
            </a:r>
            <a:endParaRPr sz="3200" b="1" i="0" u="none" strike="noStrike" cap="none">
              <a:solidFill>
                <a:srgbClr val="000000"/>
              </a:solidFill>
              <a:latin typeface="Arial"/>
              <a:ea typeface="Arial"/>
              <a:cs typeface="Arial"/>
              <a:sym typeface="Arial"/>
            </a:endParaRPr>
          </a:p>
        </p:txBody>
      </p:sp>
      <p:pic>
        <p:nvPicPr>
          <p:cNvPr id="561" name="Google Shape;561;p9"/>
          <p:cNvPicPr preferRelativeResize="0"/>
          <p:nvPr/>
        </p:nvPicPr>
        <p:blipFill rotWithShape="1">
          <a:blip r:embed="rId4">
            <a:alphaModFix/>
          </a:blip>
          <a:srcRect t="12116" b="13456"/>
          <a:stretch/>
        </p:blipFill>
        <p:spPr>
          <a:xfrm>
            <a:off x="9639986" y="2862212"/>
            <a:ext cx="2242730" cy="2177142"/>
          </a:xfrm>
          <a:prstGeom prst="rect">
            <a:avLst/>
          </a:prstGeom>
          <a:noFill/>
          <a:ln>
            <a:noFill/>
          </a:ln>
        </p:spPr>
      </p:pic>
      <p:sp>
        <p:nvSpPr>
          <p:cNvPr id="562" name="Google Shape;562;p9"/>
          <p:cNvSpPr/>
          <p:nvPr/>
        </p:nvSpPr>
        <p:spPr>
          <a:xfrm>
            <a:off x="496082" y="7963629"/>
            <a:ext cx="11264501" cy="555496"/>
          </a:xfrm>
          <a:prstGeom prst="rect">
            <a:avLst/>
          </a:prstGeom>
          <a:noFill/>
          <a:ln>
            <a:noFill/>
          </a:ln>
        </p:spPr>
        <p:txBody>
          <a:bodyPr spcFirstLastPara="1" wrap="square" lIns="91425" tIns="45700" rIns="91425" bIns="45700" anchor="t" anchorCtr="0">
            <a:spAutoFit/>
          </a:bodyPr>
          <a:lstStyle/>
          <a:p>
            <a:pPr lvl="0">
              <a:lnSpc>
                <a:spcPct val="115000"/>
              </a:lnSpc>
            </a:pPr>
            <a:r>
              <a:rPr lang="en-GB" sz="1400" b="0" i="0" u="none" strike="noStrike" cap="none" dirty="0">
                <a:solidFill>
                  <a:srgbClr val="000000"/>
                </a:solidFill>
                <a:latin typeface="Arial"/>
                <a:ea typeface="Arial"/>
                <a:cs typeface="Arial"/>
                <a:sym typeface="Arial"/>
              </a:rPr>
              <a:t>We will provide </a:t>
            </a:r>
            <a:r>
              <a:rPr lang="en-GB" sz="1400" b="0" i="0" u="none" strike="noStrike" cap="none" dirty="0" smtClean="0">
                <a:solidFill>
                  <a:srgbClr val="000000"/>
                </a:solidFill>
                <a:latin typeface="Arial"/>
                <a:ea typeface="Arial"/>
                <a:cs typeface="Arial"/>
                <a:sym typeface="Arial"/>
              </a:rPr>
              <a:t>further </a:t>
            </a:r>
            <a:r>
              <a:rPr lang="en-GB" sz="1400" b="0" i="0" u="none" strike="noStrike" cap="none" dirty="0">
                <a:solidFill>
                  <a:srgbClr val="000000"/>
                </a:solidFill>
                <a:latin typeface="Arial"/>
                <a:ea typeface="Arial"/>
                <a:cs typeface="Arial"/>
                <a:sym typeface="Arial"/>
              </a:rPr>
              <a:t>advice on </a:t>
            </a:r>
            <a:r>
              <a:rPr lang="en-GB" sz="1400" b="0" i="0" u="none" strike="noStrike" cap="none" dirty="0" smtClean="0">
                <a:solidFill>
                  <a:srgbClr val="000000"/>
                </a:solidFill>
                <a:latin typeface="Arial"/>
                <a:ea typeface="Arial"/>
                <a:cs typeface="Arial"/>
                <a:sym typeface="Arial"/>
              </a:rPr>
              <a:t>Objective Connect (</a:t>
            </a:r>
            <a:r>
              <a:rPr lang="en-GB" dirty="0" smtClean="0">
                <a:hlinkClick r:id="rId5"/>
              </a:rPr>
              <a:t>https</a:t>
            </a:r>
            <a:r>
              <a:rPr lang="en-GB" dirty="0">
                <a:hlinkClick r:id="rId5"/>
              </a:rPr>
              <a:t>://</a:t>
            </a:r>
            <a:r>
              <a:rPr lang="en-GB" dirty="0" smtClean="0">
                <a:hlinkClick r:id="rId5"/>
              </a:rPr>
              <a:t>secure.objectiveconnect.co.uk/login</a:t>
            </a:r>
            <a:r>
              <a:rPr lang="en-GB" dirty="0" smtClean="0"/>
              <a:t>) </a:t>
            </a:r>
            <a:r>
              <a:rPr lang="en-GB" sz="1400" b="0" i="0" u="none" strike="noStrike" cap="none" dirty="0" smtClean="0">
                <a:solidFill>
                  <a:srgbClr val="000000"/>
                </a:solidFill>
                <a:latin typeface="Arial"/>
                <a:ea typeface="Arial"/>
                <a:cs typeface="Arial"/>
                <a:sym typeface="Arial"/>
              </a:rPr>
              <a:t>on </a:t>
            </a:r>
            <a:r>
              <a:rPr lang="en-GB" sz="1400" b="0" i="0" u="none" strike="noStrike" cap="none" dirty="0">
                <a:solidFill>
                  <a:srgbClr val="000000"/>
                </a:solidFill>
                <a:latin typeface="Arial"/>
                <a:ea typeface="Arial"/>
                <a:cs typeface="Arial"/>
                <a:sym typeface="Arial"/>
              </a:rPr>
              <a:t>how</a:t>
            </a:r>
            <a:r>
              <a:rPr lang="en-GB" sz="1400" b="0" i="0" u="none" strike="noStrike" cap="none" dirty="0">
                <a:solidFill>
                  <a:srgbClr val="005EB8"/>
                </a:solidFill>
                <a:latin typeface="Arial"/>
                <a:ea typeface="Arial"/>
                <a:cs typeface="Arial"/>
                <a:sym typeface="Arial"/>
              </a:rPr>
              <a:t> </a:t>
            </a:r>
            <a:r>
              <a:rPr lang="en-GB" sz="1400" b="0" i="0" u="none" strike="noStrike" cap="none" dirty="0">
                <a:solidFill>
                  <a:srgbClr val="000000"/>
                </a:solidFill>
                <a:latin typeface="Arial"/>
                <a:ea typeface="Arial"/>
                <a:cs typeface="Arial"/>
                <a:sym typeface="Arial"/>
              </a:rPr>
              <a:t>to re-order test kits in due course. </a:t>
            </a:r>
            <a:endParaRPr dirty="0"/>
          </a:p>
          <a:p>
            <a:pPr marL="0" marR="0" lvl="0" indent="0" algn="l" rtl="0">
              <a:lnSpc>
                <a:spcPct val="100000"/>
              </a:lnSpc>
              <a:spcBef>
                <a:spcPts val="0"/>
              </a:spcBef>
              <a:spcAft>
                <a:spcPts val="0"/>
              </a:spcAft>
              <a:buNone/>
            </a:pPr>
            <a:endParaRPr sz="1400" b="0" i="0" u="sng" strike="noStrike" cap="none" dirty="0">
              <a:solidFill>
                <a:srgbClr val="005EB8"/>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66"/>
        <p:cNvGrpSpPr/>
        <p:nvPr/>
      </p:nvGrpSpPr>
      <p:grpSpPr>
        <a:xfrm>
          <a:off x="0" y="0"/>
          <a:ext cx="0" cy="0"/>
          <a:chOff x="0" y="0"/>
          <a:chExt cx="0" cy="0"/>
        </a:xfrm>
      </p:grpSpPr>
      <p:sp>
        <p:nvSpPr>
          <p:cNvPr id="567" name="Google Shape;567;p8"/>
          <p:cNvSpPr txBox="1">
            <a:spLocks noGrp="1"/>
          </p:cNvSpPr>
          <p:nvPr>
            <p:ph type="sldNum" idx="12"/>
          </p:nvPr>
        </p:nvSpPr>
        <p:spPr>
          <a:xfrm>
            <a:off x="11572669" y="8028206"/>
            <a:ext cx="258600" cy="288000"/>
          </a:xfrm>
          <a:prstGeom prst="rect">
            <a:avLst/>
          </a:prstGeom>
          <a:noFill/>
          <a:ln>
            <a:noFill/>
          </a:ln>
        </p:spPr>
        <p:txBody>
          <a:bodyPr spcFirstLastPara="1" wrap="square" lIns="36000" tIns="36000" rIns="36000" bIns="36000" anchor="ctr"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
        <p:nvSpPr>
          <p:cNvPr id="568" name="Google Shape;568;p8"/>
          <p:cNvSpPr txBox="1"/>
          <p:nvPr/>
        </p:nvSpPr>
        <p:spPr>
          <a:xfrm>
            <a:off x="170834" y="6609074"/>
            <a:ext cx="10524444" cy="1415732"/>
          </a:xfrm>
          <a:prstGeom prst="rect">
            <a:avLst/>
          </a:prstGeom>
          <a:noFill/>
          <a:ln>
            <a:noFill/>
          </a:ln>
        </p:spPr>
        <p:txBody>
          <a:bodyPr spcFirstLastPara="1" wrap="square" lIns="91425" tIns="45700" rIns="91425" bIns="45700" anchor="t" anchorCtr="0">
            <a:spAutoFit/>
          </a:bodyPr>
          <a:lstStyle/>
          <a:p>
            <a:pPr marL="801688"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Arial"/>
                <a:ea typeface="Arial"/>
                <a:cs typeface="Arial"/>
                <a:sym typeface="Arial"/>
              </a:rPr>
              <a:t>IMPORTANT:</a:t>
            </a:r>
            <a:endParaRPr dirty="0"/>
          </a:p>
          <a:p>
            <a:pPr marL="801688" marR="0" lvl="0" indent="0" algn="l"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Before distributing any test kits to staff </a:t>
            </a:r>
            <a:r>
              <a:rPr lang="en-GB" sz="1800" b="0" i="0" u="none" strike="noStrike" cap="none" dirty="0" smtClean="0">
                <a:solidFill>
                  <a:srgbClr val="000000"/>
                </a:solidFill>
                <a:latin typeface="Arial"/>
                <a:ea typeface="Arial"/>
                <a:cs typeface="Arial"/>
                <a:sym typeface="Arial"/>
              </a:rPr>
              <a:t>or senior phase pupils you </a:t>
            </a:r>
            <a:r>
              <a:rPr lang="en-GB" sz="1800" b="0" i="0" u="none" strike="noStrike" cap="none" dirty="0">
                <a:solidFill>
                  <a:srgbClr val="000000"/>
                </a:solidFill>
                <a:latin typeface="Arial"/>
                <a:ea typeface="Arial"/>
                <a:cs typeface="Arial"/>
                <a:sym typeface="Arial"/>
              </a:rPr>
              <a:t>need to set up a ‘Test Kit Log’ </a:t>
            </a:r>
            <a:r>
              <a:rPr lang="en-GB" sz="1800" b="0" i="0" u="none" strike="noStrike" cap="none" dirty="0">
                <a:solidFill>
                  <a:schemeClr val="dk1"/>
                </a:solidFill>
                <a:latin typeface="Arial"/>
                <a:ea typeface="Arial"/>
                <a:cs typeface="Arial"/>
                <a:sym typeface="Arial"/>
              </a:rPr>
              <a:t>(see slide 13</a:t>
            </a:r>
            <a:r>
              <a:rPr lang="en-GB" sz="1800" b="0" i="0" u="none" strike="noStrike" cap="none" dirty="0">
                <a:solidFill>
                  <a:srgbClr val="000000"/>
                </a:solidFill>
                <a:latin typeface="Arial"/>
                <a:ea typeface="Arial"/>
                <a:cs typeface="Arial"/>
                <a:sym typeface="Arial"/>
              </a:rPr>
              <a:t>) and ensure you have the correct Instructions For Use to hand out (</a:t>
            </a:r>
            <a:r>
              <a:rPr lang="en-GB" sz="1800" b="0" i="0" u="none" strike="noStrike" cap="none" dirty="0">
                <a:solidFill>
                  <a:schemeClr val="dk1"/>
                </a:solidFill>
                <a:latin typeface="Arial"/>
                <a:ea typeface="Arial"/>
                <a:cs typeface="Arial"/>
                <a:sym typeface="Arial"/>
              </a:rPr>
              <a:t>see slide 14).</a:t>
            </a:r>
            <a:endParaRPr dirty="0"/>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569" name="Google Shape;569;p8"/>
          <p:cNvGrpSpPr/>
          <p:nvPr/>
        </p:nvGrpSpPr>
        <p:grpSpPr>
          <a:xfrm>
            <a:off x="170834" y="450431"/>
            <a:ext cx="3972995" cy="276999"/>
            <a:chOff x="709075" y="434970"/>
            <a:chExt cx="2996291" cy="276999"/>
          </a:xfrm>
        </p:grpSpPr>
        <p:sp>
          <p:nvSpPr>
            <p:cNvPr id="570" name="Google Shape;570;p8"/>
            <p:cNvSpPr txBox="1"/>
            <p:nvPr/>
          </p:nvSpPr>
          <p:spPr>
            <a:xfrm>
              <a:off x="1009933" y="434970"/>
              <a:ext cx="269543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Step 3 – Setting up your collection point</a:t>
              </a:r>
              <a:endParaRPr sz="1400" b="0" i="0" u="none" strike="noStrike" cap="none">
                <a:solidFill>
                  <a:srgbClr val="000000"/>
                </a:solidFill>
                <a:latin typeface="Arial"/>
                <a:ea typeface="Arial"/>
                <a:cs typeface="Arial"/>
                <a:sym typeface="Arial"/>
              </a:endParaRPr>
            </a:p>
          </p:txBody>
        </p:sp>
        <p:sp>
          <p:nvSpPr>
            <p:cNvPr id="571" name="Google Shape;571;p8"/>
            <p:cNvSpPr/>
            <p:nvPr/>
          </p:nvSpPr>
          <p:spPr>
            <a:xfrm>
              <a:off x="709075" y="460595"/>
              <a:ext cx="183128" cy="251374"/>
            </a:xfrm>
            <a:prstGeom prst="ellipse">
              <a:avLst/>
            </a:prstGeom>
            <a:solidFill>
              <a:schemeClr val="dk2"/>
            </a:solidFill>
            <a:ln w="25400" cap="flat" cmpd="sng">
              <a:solidFill>
                <a:srgbClr val="00236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72" name="Google Shape;572;p8"/>
          <p:cNvSpPr txBox="1"/>
          <p:nvPr/>
        </p:nvSpPr>
        <p:spPr>
          <a:xfrm>
            <a:off x="692355" y="956246"/>
            <a:ext cx="7192962" cy="4937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000"/>
              <a:buFont typeface="Arial"/>
              <a:buNone/>
            </a:pPr>
            <a:r>
              <a:rPr lang="en-GB" sz="3200" b="1" i="0" u="none" strike="noStrike" cap="none">
                <a:solidFill>
                  <a:srgbClr val="005EB8"/>
                </a:solidFill>
                <a:latin typeface="Arial"/>
                <a:ea typeface="Arial"/>
                <a:cs typeface="Arial"/>
                <a:sym typeface="Arial"/>
              </a:rPr>
              <a:t>Step 3: </a:t>
            </a:r>
            <a:r>
              <a:rPr lang="en-GB" sz="3200" b="1" i="0" u="none" strike="noStrike" cap="none">
                <a:solidFill>
                  <a:srgbClr val="000000"/>
                </a:solidFill>
                <a:latin typeface="Arial"/>
                <a:ea typeface="Arial"/>
                <a:cs typeface="Arial"/>
                <a:sym typeface="Arial"/>
              </a:rPr>
              <a:t>Set up your collection point</a:t>
            </a:r>
            <a:endParaRPr sz="3200" b="1" i="0" u="none" strike="noStrike" cap="none">
              <a:solidFill>
                <a:srgbClr val="000000"/>
              </a:solidFill>
              <a:latin typeface="Arial"/>
              <a:ea typeface="Arial"/>
              <a:cs typeface="Arial"/>
              <a:sym typeface="Arial"/>
            </a:endParaRPr>
          </a:p>
        </p:txBody>
      </p:sp>
      <p:pic>
        <p:nvPicPr>
          <p:cNvPr id="573" name="Google Shape;573;p8"/>
          <p:cNvPicPr preferRelativeResize="0"/>
          <p:nvPr/>
        </p:nvPicPr>
        <p:blipFill rotWithShape="1">
          <a:blip r:embed="rId3">
            <a:alphaModFix/>
          </a:blip>
          <a:srcRect/>
          <a:stretch/>
        </p:blipFill>
        <p:spPr>
          <a:xfrm>
            <a:off x="431667" y="6844937"/>
            <a:ext cx="521376" cy="566960"/>
          </a:xfrm>
          <a:prstGeom prst="rect">
            <a:avLst/>
          </a:prstGeom>
          <a:noFill/>
          <a:ln>
            <a:noFill/>
          </a:ln>
        </p:spPr>
      </p:pic>
      <p:sp>
        <p:nvSpPr>
          <p:cNvPr id="574" name="Google Shape;574;p8"/>
          <p:cNvSpPr txBox="1"/>
          <p:nvPr/>
        </p:nvSpPr>
        <p:spPr>
          <a:xfrm>
            <a:off x="692355" y="2013395"/>
            <a:ext cx="10507186" cy="3274236"/>
          </a:xfrm>
          <a:prstGeom prst="rect">
            <a:avLst/>
          </a:prstGeom>
          <a:noFill/>
          <a:ln>
            <a:noFill/>
          </a:ln>
        </p:spPr>
        <p:txBody>
          <a:bodyPr spcFirstLastPara="1" wrap="square" lIns="72700" tIns="36325" rIns="72700" bIns="36325" anchor="t" anchorCtr="0">
            <a:spAutoFit/>
          </a:bodyPr>
          <a:lstStyle/>
          <a:p>
            <a:pPr marL="0" marR="0" lvl="0" indent="0" algn="l" rtl="0">
              <a:lnSpc>
                <a:spcPct val="100000"/>
              </a:lnSpc>
              <a:spcBef>
                <a:spcPts val="0"/>
              </a:spcBef>
              <a:spcAft>
                <a:spcPts val="0"/>
              </a:spcAft>
              <a:buNone/>
            </a:pPr>
            <a:r>
              <a:rPr lang="en-GB" sz="1600" b="0" i="0" u="none" strike="noStrike" cap="none" dirty="0">
                <a:solidFill>
                  <a:schemeClr val="dk1"/>
                </a:solidFill>
                <a:latin typeface="Arial"/>
                <a:ea typeface="Arial"/>
                <a:cs typeface="Arial"/>
                <a:sym typeface="Arial"/>
              </a:rPr>
              <a:t>The collection point does not need any extra infrastructure. However, it must: </a:t>
            </a: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dirty="0">
              <a:solidFill>
                <a:schemeClr val="dk1"/>
              </a:solidFill>
              <a:latin typeface="Arial"/>
              <a:ea typeface="Arial"/>
              <a:cs typeface="Arial"/>
              <a:sym typeface="Arial"/>
            </a:endParaRPr>
          </a:p>
          <a:p>
            <a:pPr marL="227257" marR="0" lvl="0" indent="-227257" algn="l" rtl="0">
              <a:lnSpc>
                <a:spcPct val="100000"/>
              </a:lnSpc>
              <a:spcBef>
                <a:spcPts val="0"/>
              </a:spcBef>
              <a:spcAft>
                <a:spcPts val="0"/>
              </a:spcAft>
              <a:buClr>
                <a:srgbClr val="000000"/>
              </a:buClr>
              <a:buSzPts val="1800"/>
              <a:buFont typeface="Arial"/>
              <a:buChar char="•"/>
            </a:pPr>
            <a:r>
              <a:rPr lang="en-GB" sz="1600" b="0" i="0" u="none" strike="noStrike" cap="none" dirty="0">
                <a:solidFill>
                  <a:schemeClr val="dk1"/>
                </a:solidFill>
                <a:latin typeface="Arial"/>
                <a:ea typeface="Arial"/>
                <a:cs typeface="Arial"/>
                <a:sym typeface="Arial"/>
              </a:rPr>
              <a:t>Be able to be secured to prevent unauthorised access to the test kits, such as the staff </a:t>
            </a:r>
            <a:r>
              <a:rPr lang="en-GB" sz="1600" b="0" i="0" u="none" strike="noStrike" cap="none" dirty="0" smtClean="0">
                <a:solidFill>
                  <a:schemeClr val="dk1"/>
                </a:solidFill>
                <a:latin typeface="Arial"/>
                <a:ea typeface="Arial"/>
                <a:cs typeface="Arial"/>
                <a:sym typeface="Arial"/>
              </a:rPr>
              <a:t>room.</a:t>
            </a:r>
            <a:endParaRPr sz="1600" b="0" i="0" u="none" strike="noStrike" cap="none" dirty="0">
              <a:solidFill>
                <a:srgbClr val="000000"/>
              </a:solidFill>
              <a:latin typeface="Arial"/>
              <a:ea typeface="Arial"/>
              <a:cs typeface="Arial"/>
              <a:sym typeface="Arial"/>
            </a:endParaRPr>
          </a:p>
          <a:p>
            <a:pPr marL="227257" marR="0" lvl="0" indent="-227257" algn="l" rtl="0">
              <a:lnSpc>
                <a:spcPct val="100000"/>
              </a:lnSpc>
              <a:spcBef>
                <a:spcPts val="0"/>
              </a:spcBef>
              <a:spcAft>
                <a:spcPts val="0"/>
              </a:spcAft>
              <a:buClr>
                <a:srgbClr val="000000"/>
              </a:buClr>
              <a:buSzPts val="1800"/>
              <a:buFont typeface="Arial"/>
              <a:buChar char="•"/>
            </a:pPr>
            <a:r>
              <a:rPr lang="en-GB" sz="1600" b="0" i="0" u="none" strike="noStrike" cap="none" dirty="0">
                <a:solidFill>
                  <a:schemeClr val="dk1"/>
                </a:solidFill>
                <a:latin typeface="Arial"/>
                <a:ea typeface="Arial"/>
                <a:cs typeface="Arial"/>
                <a:sym typeface="Arial"/>
              </a:rPr>
              <a:t>Not be outside. The test kits need to be stored in temperatures between 2 and 30 </a:t>
            </a:r>
            <a:r>
              <a:rPr lang="en-GB" sz="1600" b="0" i="0" u="none" strike="noStrike" cap="none" dirty="0" smtClean="0">
                <a:solidFill>
                  <a:schemeClr val="dk1"/>
                </a:solidFill>
                <a:latin typeface="Arial"/>
                <a:ea typeface="Arial"/>
                <a:cs typeface="Arial"/>
                <a:sym typeface="Arial"/>
              </a:rPr>
              <a:t>degrees.</a:t>
            </a:r>
            <a:endParaRPr sz="1600" b="0" i="0" u="none" strike="noStrike" cap="none" dirty="0">
              <a:solidFill>
                <a:srgbClr val="000000"/>
              </a:solidFill>
              <a:latin typeface="Arial"/>
              <a:ea typeface="Arial"/>
              <a:cs typeface="Arial"/>
              <a:sym typeface="Arial"/>
            </a:endParaRPr>
          </a:p>
          <a:p>
            <a:pPr marL="227257" marR="0" lvl="0" indent="-227257" algn="l" rtl="0">
              <a:lnSpc>
                <a:spcPct val="100000"/>
              </a:lnSpc>
              <a:spcBef>
                <a:spcPts val="0"/>
              </a:spcBef>
              <a:spcAft>
                <a:spcPts val="0"/>
              </a:spcAft>
              <a:buClr>
                <a:srgbClr val="000000"/>
              </a:buClr>
              <a:buSzPts val="1800"/>
              <a:buFont typeface="Arial"/>
              <a:buChar char="•"/>
            </a:pPr>
            <a:r>
              <a:rPr lang="en-GB" sz="1600" b="0" i="0" u="none" strike="noStrike" cap="none" dirty="0">
                <a:solidFill>
                  <a:schemeClr val="dk1"/>
                </a:solidFill>
                <a:latin typeface="Arial"/>
                <a:ea typeface="Arial"/>
                <a:cs typeface="Arial"/>
                <a:sym typeface="Arial"/>
              </a:rPr>
              <a:t>Allow enough space for social </a:t>
            </a:r>
            <a:r>
              <a:rPr lang="en-GB" sz="1600" b="0" i="0" u="none" strike="noStrike" cap="none" dirty="0" smtClean="0">
                <a:solidFill>
                  <a:schemeClr val="dk1"/>
                </a:solidFill>
                <a:latin typeface="Arial"/>
                <a:ea typeface="Arial"/>
                <a:cs typeface="Arial"/>
                <a:sym typeface="Arial"/>
              </a:rPr>
              <a:t>distancing when handling or distributing test kits, etc.</a:t>
            </a:r>
            <a:endParaRPr sz="1600" b="0" i="0" u="none" strike="noStrike" cap="none" dirty="0">
              <a:solidFill>
                <a:schemeClr val="dk1"/>
              </a:solidFill>
              <a:latin typeface="Arial"/>
              <a:ea typeface="Arial"/>
              <a:cs typeface="Arial"/>
              <a:sym typeface="Arial"/>
            </a:endParaRPr>
          </a:p>
          <a:p>
            <a:pPr marL="227257" marR="0" lvl="0" indent="-136354" algn="l" rtl="0">
              <a:lnSpc>
                <a:spcPct val="100000"/>
              </a:lnSpc>
              <a:spcBef>
                <a:spcPts val="0"/>
              </a:spcBef>
              <a:spcAft>
                <a:spcPts val="0"/>
              </a:spcAft>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600" dirty="0">
                <a:solidFill>
                  <a:schemeClr val="dk1"/>
                </a:solidFill>
              </a:rPr>
              <a:t>T</a:t>
            </a:r>
            <a:r>
              <a:rPr lang="en-GB" sz="1600" b="0" i="0" u="none" strike="noStrike" cap="none" dirty="0" smtClean="0">
                <a:solidFill>
                  <a:schemeClr val="dk1"/>
                </a:solidFill>
                <a:latin typeface="Arial"/>
                <a:ea typeface="Arial"/>
                <a:cs typeface="Arial"/>
                <a:sym typeface="Arial"/>
              </a:rPr>
              <a:t>he </a:t>
            </a:r>
            <a:r>
              <a:rPr lang="en-GB" sz="1600" b="0" i="0" u="none" strike="noStrike" cap="none" dirty="0">
                <a:solidFill>
                  <a:schemeClr val="dk1"/>
                </a:solidFill>
                <a:latin typeface="Arial"/>
                <a:ea typeface="Arial"/>
                <a:cs typeface="Arial"/>
                <a:sym typeface="Arial"/>
              </a:rPr>
              <a:t>member of staff coordinating the handing out of the test kits should wear an appropriate face covering at all times and maintain </a:t>
            </a:r>
            <a:r>
              <a:rPr lang="en-GB" sz="1600" b="0" i="0" u="none" strike="noStrike" cap="none" dirty="0" err="1">
                <a:solidFill>
                  <a:schemeClr val="dk1"/>
                </a:solidFill>
                <a:latin typeface="Arial"/>
                <a:ea typeface="Arial"/>
                <a:cs typeface="Arial"/>
                <a:sym typeface="Arial"/>
              </a:rPr>
              <a:t>2m</a:t>
            </a:r>
            <a:r>
              <a:rPr lang="en-GB" sz="1600" b="0" i="0" u="none" strike="noStrike" cap="none" dirty="0">
                <a:solidFill>
                  <a:schemeClr val="dk1"/>
                </a:solidFill>
                <a:latin typeface="Arial"/>
                <a:ea typeface="Arial"/>
                <a:cs typeface="Arial"/>
                <a:sym typeface="Arial"/>
              </a:rPr>
              <a:t> from staff coming to collect their test kits. </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600" b="0" i="0" u="none" strike="noStrike" cap="none" dirty="0">
                <a:solidFill>
                  <a:schemeClr val="dk1"/>
                </a:solidFill>
                <a:latin typeface="Arial"/>
                <a:ea typeface="Arial"/>
                <a:cs typeface="Arial"/>
                <a:sym typeface="Arial"/>
              </a:rPr>
              <a:t>Each school / </a:t>
            </a:r>
            <a:r>
              <a:rPr lang="en-GB" sz="1600" b="0" i="0" u="none" strike="noStrike" cap="none" dirty="0" err="1" smtClean="0">
                <a:solidFill>
                  <a:schemeClr val="dk1"/>
                </a:solidFill>
                <a:latin typeface="Arial"/>
                <a:ea typeface="Arial"/>
                <a:cs typeface="Arial"/>
                <a:sym typeface="Arial"/>
              </a:rPr>
              <a:t>ELC</a:t>
            </a:r>
            <a:r>
              <a:rPr lang="en-GB" sz="1600" b="0" i="0" u="none" strike="noStrike" cap="none" dirty="0" smtClean="0">
                <a:solidFill>
                  <a:schemeClr val="dk1"/>
                </a:solidFill>
                <a:latin typeface="Arial"/>
                <a:ea typeface="Arial"/>
                <a:cs typeface="Arial"/>
                <a:sym typeface="Arial"/>
              </a:rPr>
              <a:t> provider </a:t>
            </a:r>
            <a:r>
              <a:rPr lang="en-GB" sz="1600" b="0" i="0" u="none" strike="noStrike" cap="none" dirty="0">
                <a:solidFill>
                  <a:schemeClr val="dk1"/>
                </a:solidFill>
                <a:latin typeface="Arial"/>
                <a:ea typeface="Arial"/>
                <a:cs typeface="Arial"/>
                <a:sym typeface="Arial"/>
              </a:rPr>
              <a:t>participating in self-testing should undertake a risk assessment prior to starting testing and continue to maintain this on their risk register. This should cover risks associated with testing, non-reporting, poor uptake, communication etc.</a:t>
            </a:r>
            <a:endParaRPr sz="1600" b="0" i="0" u="none" strike="noStrike" cap="none" dirty="0">
              <a:solidFill>
                <a:srgbClr val="000000"/>
              </a:solidFill>
              <a:latin typeface="Arial"/>
              <a:ea typeface="Arial"/>
              <a:cs typeface="Arial"/>
              <a:sym typeface="Arial"/>
            </a:endParaRPr>
          </a:p>
          <a:p>
            <a:pPr marL="227257" marR="0" lvl="0" indent="-136354" algn="l" rtl="0">
              <a:lnSpc>
                <a:spcPct val="100000"/>
              </a:lnSpc>
              <a:spcBef>
                <a:spcPts val="0"/>
              </a:spcBef>
              <a:spcAft>
                <a:spcPts val="0"/>
              </a:spcAft>
              <a:buNone/>
            </a:pPr>
            <a:endParaRPr sz="1600" b="0" i="0" u="none" strike="noStrike" cap="none"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1_NHS Grid 16:9 - 11969">
  <a:themeElements>
    <a:clrScheme name="1_NHS Grid 16:9 - 11969">
      <a:dk1>
        <a:srgbClr val="000000"/>
      </a:dk1>
      <a:lt1>
        <a:srgbClr val="FFFFFF"/>
      </a:lt1>
      <a:dk2>
        <a:srgbClr val="A7A7A7"/>
      </a:dk2>
      <a:lt2>
        <a:srgbClr val="535353"/>
      </a:lt2>
      <a:accent1>
        <a:srgbClr val="003087"/>
      </a:accent1>
      <a:accent2>
        <a:srgbClr val="0072CE"/>
      </a:accent2>
      <a:accent3>
        <a:srgbClr val="8F8F8F"/>
      </a:accent3>
      <a:accent4>
        <a:srgbClr val="41B6E6"/>
      </a:accent4>
      <a:accent5>
        <a:srgbClr val="768692"/>
      </a:accent5>
      <a:accent6>
        <a:srgbClr val="00963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NHS Grid 16:9 - 11969">
  <a:themeElements>
    <a:clrScheme name="1_NHS Grid 16:9 - 11969">
      <a:dk1>
        <a:srgbClr val="000000"/>
      </a:dk1>
      <a:lt1>
        <a:srgbClr val="FFFFFF"/>
      </a:lt1>
      <a:dk2>
        <a:srgbClr val="A7A7A7"/>
      </a:dk2>
      <a:lt2>
        <a:srgbClr val="535353"/>
      </a:lt2>
      <a:accent1>
        <a:srgbClr val="003087"/>
      </a:accent1>
      <a:accent2>
        <a:srgbClr val="0072CE"/>
      </a:accent2>
      <a:accent3>
        <a:srgbClr val="8F8F8F"/>
      </a:accent3>
      <a:accent4>
        <a:srgbClr val="41B6E6"/>
      </a:accent4>
      <a:accent5>
        <a:srgbClr val="768692"/>
      </a:accent5>
      <a:accent6>
        <a:srgbClr val="00963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HS Grid 16:9 - 11969">
  <a:themeElements>
    <a:clrScheme name="1_NHS Grid 16:9 - 11969">
      <a:dk1>
        <a:srgbClr val="000000"/>
      </a:dk1>
      <a:lt1>
        <a:srgbClr val="FFFFFF"/>
      </a:lt1>
      <a:dk2>
        <a:srgbClr val="A7A7A7"/>
      </a:dk2>
      <a:lt2>
        <a:srgbClr val="535353"/>
      </a:lt2>
      <a:accent1>
        <a:srgbClr val="003087"/>
      </a:accent1>
      <a:accent2>
        <a:srgbClr val="0072CE"/>
      </a:accent2>
      <a:accent3>
        <a:srgbClr val="8F8F8F"/>
      </a:accent3>
      <a:accent4>
        <a:srgbClr val="41B6E6"/>
      </a:accent4>
      <a:accent5>
        <a:srgbClr val="768692"/>
      </a:accent5>
      <a:accent6>
        <a:srgbClr val="00963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NHS Grid 16:9 - 11969">
  <a:themeElements>
    <a:clrScheme name="1_NHS Grid 16:9 - 11969">
      <a:dk1>
        <a:srgbClr val="000000"/>
      </a:dk1>
      <a:lt1>
        <a:srgbClr val="FFFFFF"/>
      </a:lt1>
      <a:dk2>
        <a:srgbClr val="A7A7A7"/>
      </a:dk2>
      <a:lt2>
        <a:srgbClr val="535353"/>
      </a:lt2>
      <a:accent1>
        <a:srgbClr val="003087"/>
      </a:accent1>
      <a:accent2>
        <a:srgbClr val="0072CE"/>
      </a:accent2>
      <a:accent3>
        <a:srgbClr val="8F8F8F"/>
      </a:accent3>
      <a:accent4>
        <a:srgbClr val="41B6E6"/>
      </a:accent4>
      <a:accent5>
        <a:srgbClr val="768692"/>
      </a:accent5>
      <a:accent6>
        <a:srgbClr val="00963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53D26341A57B383EE0540010E0463CCA" version="1.0.0">
  <systemFields>
    <field name="Objective-Id">
      <value order="0">A31802031</value>
    </field>
    <field name="Objective-Title">
      <value order="0">How to Guide - Schools LFD Testing</value>
    </field>
    <field name="Objective-Description">
      <value order="0"/>
    </field>
    <field name="Objective-CreationStamp">
      <value order="0">2021-01-28T16:27:42Z</value>
    </field>
    <field name="Objective-IsApproved">
      <value order="0">false</value>
    </field>
    <field name="Objective-IsPublished">
      <value order="0">false</value>
    </field>
    <field name="Objective-DatePublished">
      <value order="0"/>
    </field>
    <field name="Objective-ModificationStamp">
      <value order="0">2021-03-12T07:30:49Z</value>
    </field>
    <field name="Objective-Owner">
      <value order="0">Frost, Iona I (U447691)</value>
    </field>
    <field name="Objective-Path">
      <value order="0">Objective Global Folder:SG File Plan:Education, careers and employment:Education and skills:Schools - Governance, management and finance:Advice and policy: Schools - governance, management and finance:Coronavirus: Education: Schools Asymptomatic Testing: 2020-2025</value>
    </field>
    <field name="Objective-Parent">
      <value order="0">Coronavirus: Education: Schools Asymptomatic Testing: 2020-2025</value>
    </field>
    <field name="Objective-State">
      <value order="0">Being Drafted</value>
    </field>
    <field name="Objective-VersionId">
      <value order="0">vA47325976</value>
    </field>
    <field name="Objective-Version">
      <value order="0">1.9</value>
    </field>
    <field name="Objective-VersionNumber">
      <value order="0">23</value>
    </field>
    <field name="Objective-VersionComment">
      <value order="0"/>
    </field>
    <field name="Objective-FileNumber">
      <value order="0">PROJ/41213</value>
    </field>
    <field name="Objective-Classification">
      <value order="0">OFFICIAL</value>
    </field>
    <field name="Objective-Caveats">
      <value order="0">Caveat for access to SG Fileplan</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field name="Objective-Required Redaction">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docProps/app.xml><?xml version="1.0" encoding="utf-8"?>
<Properties xmlns="http://schemas.openxmlformats.org/officeDocument/2006/extended-properties" xmlns:vt="http://schemas.openxmlformats.org/officeDocument/2006/docPropsVTypes">
  <TotalTime>1052</TotalTime>
  <Words>4163</Words>
  <Application>Microsoft Office PowerPoint</Application>
  <PresentationFormat>Custom</PresentationFormat>
  <Paragraphs>280</Paragraphs>
  <Slides>20</Slides>
  <Notes>20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20</vt:i4>
      </vt:variant>
    </vt:vector>
  </HeadingPairs>
  <TitlesOfParts>
    <vt:vector size="27" baseType="lpstr">
      <vt:lpstr>Arial</vt:lpstr>
      <vt:lpstr>Calibri</vt:lpstr>
      <vt:lpstr>Helvetica Neue</vt:lpstr>
      <vt:lpstr>Noto Sans Symbols</vt:lpstr>
      <vt:lpstr>1_NHS Grid 16:9 - 11969</vt:lpstr>
      <vt:lpstr>2_NHS Grid 16:9 - 11969</vt:lpstr>
      <vt:lpstr>1_NHS Grid 16:9 - 11969</vt:lpstr>
      <vt:lpstr>‘How to Guide’</vt:lpstr>
      <vt:lpstr>Contents  </vt:lpstr>
      <vt:lpstr>Who is being tested and why?</vt:lpstr>
      <vt:lpstr>PowerPoint Presentation</vt:lpstr>
      <vt:lpstr>PowerPoint Presentation</vt:lpstr>
      <vt:lpstr>Key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Guide’</dc:title>
  <dc:creator>Olszowski, Rupert</dc:creator>
  <cp:lastModifiedBy>Shirley Duncanson</cp:lastModifiedBy>
  <cp:revision>125</cp:revision>
  <dcterms:modified xsi:type="dcterms:W3CDTF">2021-03-17T10:32:17Z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0x010100C7ECE2D95EDC64439F6819F539B62170</vt:lpwstr>
  </property>
  <property fmtid="{D5CDD505-2E9C-101B-9397-08002B2CF9AE}" pid="3" name="ArticulateGUID">
    <vt:lpwstr>A305B880-D5B3-411A-91FA-D9A4E27DDA73</vt:lpwstr>
  </property>
  <property fmtid="{D5CDD505-2E9C-101B-9397-08002B2CF9AE}" pid="4" name="ArticulatePath">
    <vt:lpwstr>DFE-working-doc-how-to-guide 16Jan21 Updated</vt:lpwstr>
  </property>
  <property fmtid="{D5CDD505-2E9C-101B-9397-08002B2CF9AE}" pid="5" name="MSIP_Label_ea60d57e-af5b-4752-ac57-3e4f28ca11dc_Enabled">
    <vt:lpwstr>true</vt:lpwstr>
  </property>
  <property fmtid="{D5CDD505-2E9C-101B-9397-08002B2CF9AE}" pid="6" name="MSIP_Label_ea60d57e-af5b-4752-ac57-3e4f28ca11dc_SetDate">
    <vt:lpwstr>2021-01-17T17:56:22Z</vt:lpwstr>
  </property>
  <property fmtid="{D5CDD505-2E9C-101B-9397-08002B2CF9AE}" pid="7" name="MSIP_Label_ea60d57e-af5b-4752-ac57-3e4f28ca11dc_Method">
    <vt:lpwstr>Standard</vt:lpwstr>
  </property>
  <property fmtid="{D5CDD505-2E9C-101B-9397-08002B2CF9AE}" pid="8" name="MSIP_Label_ea60d57e-af5b-4752-ac57-3e4f28ca11dc_Name">
    <vt:lpwstr>ea60d57e-af5b-4752-ac57-3e4f28ca11dc</vt:lpwstr>
  </property>
  <property fmtid="{D5CDD505-2E9C-101B-9397-08002B2CF9AE}" pid="9" name="MSIP_Label_ea60d57e-af5b-4752-ac57-3e4f28ca11dc_SiteId">
    <vt:lpwstr>36da45f1-dd2c-4d1f-af13-5abe46b99921</vt:lpwstr>
  </property>
  <property fmtid="{D5CDD505-2E9C-101B-9397-08002B2CF9AE}" pid="10" name="MSIP_Label_ea60d57e-af5b-4752-ac57-3e4f28ca11dc_ActionId">
    <vt:lpwstr>50474698-e07b-47a6-a974-636d76598a6f</vt:lpwstr>
  </property>
  <property fmtid="{D5CDD505-2E9C-101B-9397-08002B2CF9AE}" pid="11" name="MSIP_Label_ea60d57e-af5b-4752-ac57-3e4f28ca11dc_ContentBits">
    <vt:lpwstr>0</vt:lpwstr>
  </property>
  <property fmtid="{D5CDD505-2E9C-101B-9397-08002B2CF9AE}" pid="12" name="Objective-Id">
    <vt:lpwstr>A31802031</vt:lpwstr>
  </property>
  <property fmtid="{D5CDD505-2E9C-101B-9397-08002B2CF9AE}" pid="13" name="Objective-Title">
    <vt:lpwstr>How to Guide - Schools LFD Testing</vt:lpwstr>
  </property>
  <property fmtid="{D5CDD505-2E9C-101B-9397-08002B2CF9AE}" pid="14" name="Objective-Description">
    <vt:lpwstr/>
  </property>
  <property fmtid="{D5CDD505-2E9C-101B-9397-08002B2CF9AE}" pid="15" name="Objective-CreationStamp">
    <vt:filetime>2021-01-28T16:27:42Z</vt:filetime>
  </property>
  <property fmtid="{D5CDD505-2E9C-101B-9397-08002B2CF9AE}" pid="16" name="Objective-IsApproved">
    <vt:bool>false</vt:bool>
  </property>
  <property fmtid="{D5CDD505-2E9C-101B-9397-08002B2CF9AE}" pid="17" name="Objective-IsPublished">
    <vt:bool>false</vt:bool>
  </property>
  <property fmtid="{D5CDD505-2E9C-101B-9397-08002B2CF9AE}" pid="18" name="Objective-DatePublished">
    <vt:lpwstr/>
  </property>
  <property fmtid="{D5CDD505-2E9C-101B-9397-08002B2CF9AE}" pid="19" name="Objective-ModificationStamp">
    <vt:filetime>2021-03-12T07:30:49Z</vt:filetime>
  </property>
  <property fmtid="{D5CDD505-2E9C-101B-9397-08002B2CF9AE}" pid="20" name="Objective-Owner">
    <vt:lpwstr>Frost, Iona I (U447691)</vt:lpwstr>
  </property>
  <property fmtid="{D5CDD505-2E9C-101B-9397-08002B2CF9AE}" pid="21" name="Objective-Path">
    <vt:lpwstr>Objective Global Folder:SG File Plan:Education, careers and employment:Education and skills:Schools - Governance, management and finance:Advice and policy: Schools - governance, management and finance:Coronavirus: Education: Schools Asymptomatic Testing: </vt:lpwstr>
  </property>
  <property fmtid="{D5CDD505-2E9C-101B-9397-08002B2CF9AE}" pid="22" name="Objective-Parent">
    <vt:lpwstr>Coronavirus: Education: Schools Asymptomatic Testing: 2020-2025</vt:lpwstr>
  </property>
  <property fmtid="{D5CDD505-2E9C-101B-9397-08002B2CF9AE}" pid="23" name="Objective-State">
    <vt:lpwstr>Being Drafted</vt:lpwstr>
  </property>
  <property fmtid="{D5CDD505-2E9C-101B-9397-08002B2CF9AE}" pid="24" name="Objective-VersionId">
    <vt:lpwstr>vA47325976</vt:lpwstr>
  </property>
  <property fmtid="{D5CDD505-2E9C-101B-9397-08002B2CF9AE}" pid="25" name="Objective-Version">
    <vt:lpwstr>1.9</vt:lpwstr>
  </property>
  <property fmtid="{D5CDD505-2E9C-101B-9397-08002B2CF9AE}" pid="26" name="Objective-VersionNumber">
    <vt:r8>23</vt:r8>
  </property>
  <property fmtid="{D5CDD505-2E9C-101B-9397-08002B2CF9AE}" pid="27" name="Objective-VersionComment">
    <vt:lpwstr/>
  </property>
  <property fmtid="{D5CDD505-2E9C-101B-9397-08002B2CF9AE}" pid="28" name="Objective-FileNumber">
    <vt:lpwstr>PROJ/41213</vt:lpwstr>
  </property>
  <property fmtid="{D5CDD505-2E9C-101B-9397-08002B2CF9AE}" pid="29" name="Objective-Classification">
    <vt:lpwstr>OFFICIAL</vt:lpwstr>
  </property>
  <property fmtid="{D5CDD505-2E9C-101B-9397-08002B2CF9AE}" pid="30" name="Objective-Caveats">
    <vt:lpwstr>Caveat for access to SG Fileplan</vt:lpwstr>
  </property>
  <property fmtid="{D5CDD505-2E9C-101B-9397-08002B2CF9AE}" pid="31" name="Objective-Date of Original">
    <vt:lpwstr/>
  </property>
  <property fmtid="{D5CDD505-2E9C-101B-9397-08002B2CF9AE}" pid="32" name="Objective-Date Received">
    <vt:lpwstr/>
  </property>
  <property fmtid="{D5CDD505-2E9C-101B-9397-08002B2CF9AE}" pid="33" name="Objective-SG Web Publication - Category">
    <vt:lpwstr/>
  </property>
  <property fmtid="{D5CDD505-2E9C-101B-9397-08002B2CF9AE}" pid="34" name="Objective-SG Web Publication - Category 2 Classification">
    <vt:lpwstr/>
  </property>
  <property fmtid="{D5CDD505-2E9C-101B-9397-08002B2CF9AE}" pid="35" name="Objective-Connect Creator">
    <vt:lpwstr/>
  </property>
  <property fmtid="{D5CDD505-2E9C-101B-9397-08002B2CF9AE}" pid="36" name="Objective-Required Redaction">
    <vt:lpwstr/>
  </property>
  <property fmtid="{D5CDD505-2E9C-101B-9397-08002B2CF9AE}" pid="37" name="_NewReviewCycle">
    <vt:lpwstr/>
  </property>
</Properties>
</file>